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5" r:id="rId5"/>
  </p:sldMasterIdLst>
  <p:notesMasterIdLst>
    <p:notesMasterId r:id="rId24"/>
  </p:notesMasterIdLst>
  <p:sldIdLst>
    <p:sldId id="391" r:id="rId6"/>
    <p:sldId id="381" r:id="rId7"/>
    <p:sldId id="386" r:id="rId8"/>
    <p:sldId id="382" r:id="rId9"/>
    <p:sldId id="258" r:id="rId10"/>
    <p:sldId id="385" r:id="rId11"/>
    <p:sldId id="387" r:id="rId12"/>
    <p:sldId id="389" r:id="rId13"/>
    <p:sldId id="392" r:id="rId14"/>
    <p:sldId id="378" r:id="rId15"/>
    <p:sldId id="369" r:id="rId16"/>
    <p:sldId id="370" r:id="rId17"/>
    <p:sldId id="371" r:id="rId18"/>
    <p:sldId id="372" r:id="rId19"/>
    <p:sldId id="376" r:id="rId20"/>
    <p:sldId id="395" r:id="rId21"/>
    <p:sldId id="396" r:id="rId22"/>
    <p:sldId id="393" r:id="rId2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90A571-24F5-3C11-F7B5-30BEC6503BFD}" name="Mahmoud Bayoumi" initials="MB" userId="S::MahmoudMatar.Bayoumi@ieso.ca::b8a9d9f6-39c1-4959-b32c-55b813ea601c" providerId="AD"/>
  <p188:author id="{004478C4-3285-5F36-B327-5EDF6B3A028F}" name="Hyun-Joon Kim" initials="HK" userId="S::hyun-joon.kim@ieso.ca::8a74cf59-4dc3-43b8-820d-46dd8df86451" providerId="AD"/>
  <p188:author id="{14D967D8-01C4-6A54-F203-CE2E0A9F0AA2}" name="Yasser Atwa" initials="YA" userId="S::Yasser.Atwa@ieso.ca::d06bca27-03e4-4a14-b3f4-9bf7fa854447" providerId="AD"/>
  <p188:author id="{028876DF-26CD-6938-3E34-2B4304ADD3BC}" name="Mandip Pokharel" initials="MP" userId="S::mandip.pokharel@ieso.ca::377e98db-ce82-4871-873c-ca13cf2af8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hmoud Bayoumi" initials="MB" lastIdx="10" clrIdx="6">
    <p:extLst>
      <p:ext uri="{19B8F6BF-5375-455C-9EA6-DF929625EA0E}">
        <p15:presenceInfo xmlns:p15="http://schemas.microsoft.com/office/powerpoint/2012/main" userId="S-1-5-21-1123115128-365957131-1840191008-17120" providerId="AD"/>
      </p:ext>
    </p:extLst>
  </p:cmAuthor>
  <p:cmAuthor id="1" name="Agatha Pyrka" initials="AP" lastIdx="11" clrIdx="0">
    <p:extLst>
      <p:ext uri="{19B8F6BF-5375-455C-9EA6-DF929625EA0E}">
        <p15:presenceInfo xmlns:p15="http://schemas.microsoft.com/office/powerpoint/2012/main" userId="S::agatha.pyrka@ieso.ca::103c122c-e1a1-4c19-bf38-65ed0d369952" providerId="AD"/>
      </p:ext>
    </p:extLst>
  </p:cmAuthor>
  <p:cmAuthor id="8" name="Phillip Woo" initials="PW" lastIdx="11" clrIdx="7">
    <p:extLst>
      <p:ext uri="{19B8F6BF-5375-455C-9EA6-DF929625EA0E}">
        <p15:presenceInfo xmlns:p15="http://schemas.microsoft.com/office/powerpoint/2012/main" userId="S-1-5-21-1123115128-365957131-1840191008-2705" providerId="AD"/>
      </p:ext>
    </p:extLst>
  </p:cmAuthor>
  <p:cmAuthor id="2" name="George Dimitropoulos" initials="GD" lastIdx="9" clrIdx="1">
    <p:extLst>
      <p:ext uri="{19B8F6BF-5375-455C-9EA6-DF929625EA0E}">
        <p15:presenceInfo xmlns:p15="http://schemas.microsoft.com/office/powerpoint/2012/main" userId="S-1-5-21-1123115128-365957131-1840191008-31215" providerId="AD"/>
      </p:ext>
    </p:extLst>
  </p:cmAuthor>
  <p:cmAuthor id="9" name="Samuel Jager" initials="SJ" lastIdx="14" clrIdx="8">
    <p:extLst>
      <p:ext uri="{19B8F6BF-5375-455C-9EA6-DF929625EA0E}">
        <p15:presenceInfo xmlns:p15="http://schemas.microsoft.com/office/powerpoint/2012/main" userId="S-1-5-21-1123115128-365957131-1840191008-2760" providerId="AD"/>
      </p:ext>
    </p:extLst>
  </p:cmAuthor>
  <p:cmAuthor id="3" name="Agatha Pyrka" initials="AP [2]" lastIdx="9" clrIdx="2">
    <p:extLst>
      <p:ext uri="{19B8F6BF-5375-455C-9EA6-DF929625EA0E}">
        <p15:presenceInfo xmlns:p15="http://schemas.microsoft.com/office/powerpoint/2012/main" userId="S-1-5-21-1123115128-365957131-1840191008-26168" providerId="AD"/>
      </p:ext>
    </p:extLst>
  </p:cmAuthor>
  <p:cmAuthor id="10" name="Gabriel Adam" initials="GA [2]" lastIdx="25" clrIdx="9">
    <p:extLst>
      <p:ext uri="{19B8F6BF-5375-455C-9EA6-DF929625EA0E}">
        <p15:presenceInfo xmlns:p15="http://schemas.microsoft.com/office/powerpoint/2012/main" userId="S-1-5-21-1123115128-365957131-1840191008-2498" providerId="AD"/>
      </p:ext>
    </p:extLst>
  </p:cmAuthor>
  <p:cmAuthor id="4" name="Stephen Nusbaum" initials="SN" lastIdx="10" clrIdx="3">
    <p:extLst>
      <p:ext uri="{19B8F6BF-5375-455C-9EA6-DF929625EA0E}">
        <p15:presenceInfo xmlns:p15="http://schemas.microsoft.com/office/powerpoint/2012/main" userId="S-1-5-21-1123115128-365957131-1840191008-26308" providerId="AD"/>
      </p:ext>
    </p:extLst>
  </p:cmAuthor>
  <p:cmAuthor id="5" name="Gabriel Adam" initials="GA" lastIdx="1" clrIdx="4">
    <p:extLst>
      <p:ext uri="{19B8F6BF-5375-455C-9EA6-DF929625EA0E}">
        <p15:presenceInfo xmlns:p15="http://schemas.microsoft.com/office/powerpoint/2012/main" userId="S::gabriel.adam@ieso.ca::04b63942-4392-43e4-abc7-1158b15c4442" providerId="AD"/>
      </p:ext>
    </p:extLst>
  </p:cmAuthor>
  <p:cmAuthor id="6" name="David Short" initials="DS" lastIdx="7" clrIdx="5">
    <p:extLst>
      <p:ext uri="{19B8F6BF-5375-455C-9EA6-DF929625EA0E}">
        <p15:presenceInfo xmlns:p15="http://schemas.microsoft.com/office/powerpoint/2012/main" userId="S-1-5-21-1123115128-365957131-1840191008-24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C8"/>
    <a:srgbClr val="FFF3CD"/>
    <a:srgbClr val="FF9933"/>
    <a:srgbClr val="EF3E42"/>
    <a:srgbClr val="BBBAB0"/>
    <a:srgbClr val="AEDF4F"/>
    <a:srgbClr val="2D3CA3"/>
    <a:srgbClr val="E75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8" autoAdjust="0"/>
    <p:restoredTop sz="86486" autoAdjust="0"/>
  </p:normalViewPr>
  <p:slideViewPr>
    <p:cSldViewPr snapToGrid="0">
      <p:cViewPr varScale="1">
        <p:scale>
          <a:sx n="123" d="100"/>
          <a:sy n="123" d="100"/>
        </p:scale>
        <p:origin x="1260"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hyperlink" Target="mailto:connection.assessments@ieso.ca" TargetMode="Externa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connection.assessments@ieso.ca" TargetMode="External"/><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604AD0-7AF6-4A6C-A3F7-E5B9957519D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AEF8271-2D6E-4C89-B11F-4B2EDDE731FE}">
      <dgm:prSet custT="1"/>
      <dgm:spPr/>
      <dgm:t>
        <a:bodyPr/>
        <a:lstStyle/>
        <a:p>
          <a:r>
            <a:rPr lang="en-CA" sz="1800" b="1" dirty="0"/>
            <a:t>Market Manual 1.4: </a:t>
          </a:r>
          <a:r>
            <a:rPr lang="en-CA" sz="1800" dirty="0"/>
            <a:t>establishes the procedures that describe the manner and timing for processing requests for connection assessment. </a:t>
          </a:r>
          <a:endParaRPr lang="en-US" sz="1800" dirty="0"/>
        </a:p>
      </dgm:t>
    </dgm:pt>
    <dgm:pt modelId="{CDEB0BB4-F8E6-4726-A3D1-053FAE7E59C7}" type="parTrans" cxnId="{68D07C02-58A5-4582-B221-2DEE42C672CA}">
      <dgm:prSet/>
      <dgm:spPr/>
      <dgm:t>
        <a:bodyPr/>
        <a:lstStyle/>
        <a:p>
          <a:endParaRPr lang="en-US"/>
        </a:p>
      </dgm:t>
    </dgm:pt>
    <dgm:pt modelId="{632E74E0-6026-4857-934F-8E20D17699E6}" type="sibTrans" cxnId="{68D07C02-58A5-4582-B221-2DEE42C672CA}">
      <dgm:prSet/>
      <dgm:spPr/>
      <dgm:t>
        <a:bodyPr/>
        <a:lstStyle/>
        <a:p>
          <a:endParaRPr lang="en-US"/>
        </a:p>
      </dgm:t>
    </dgm:pt>
    <dgm:pt modelId="{A42CF17C-E8F8-40D0-B4AC-9FD54782836C}">
      <dgm:prSet custT="1"/>
      <dgm:spPr/>
      <dgm:t>
        <a:bodyPr/>
        <a:lstStyle/>
        <a:p>
          <a:r>
            <a:rPr lang="en-CA" sz="1800" b="1" dirty="0"/>
            <a:t>Application Form: </a:t>
          </a:r>
          <a:r>
            <a:rPr lang="en-CA" sz="1800" dirty="0"/>
            <a:t>specifies the information a connection applicant must submit to the IESO as part of their connection assessment request. It is a combined SIA</a:t>
          </a:r>
          <a:r>
            <a:rPr lang="en-CA" sz="1800" baseline="30000" dirty="0"/>
            <a:t>*</a:t>
          </a:r>
          <a:r>
            <a:rPr lang="en-CA" sz="1800" dirty="0"/>
            <a:t> and CIA</a:t>
          </a:r>
          <a:r>
            <a:rPr lang="en-CA" sz="1800" baseline="30000" dirty="0"/>
            <a:t>**</a:t>
          </a:r>
          <a:r>
            <a:rPr lang="en-CA" sz="1800" dirty="0"/>
            <a:t> form that simplifies the initialization of the CAA process with the IESO and the transmitters.</a:t>
          </a:r>
          <a:endParaRPr lang="en-US" sz="1800" dirty="0"/>
        </a:p>
      </dgm:t>
    </dgm:pt>
    <dgm:pt modelId="{CF175C3F-D273-48B5-8DEE-6E3B77ABA616}" type="parTrans" cxnId="{21B9ABDB-EED5-496E-A3F8-6910BA804AE7}">
      <dgm:prSet/>
      <dgm:spPr/>
      <dgm:t>
        <a:bodyPr/>
        <a:lstStyle/>
        <a:p>
          <a:endParaRPr lang="en-US"/>
        </a:p>
      </dgm:t>
    </dgm:pt>
    <dgm:pt modelId="{1E6B41B2-F5B0-4D17-B7A1-51A8F53D44E6}" type="sibTrans" cxnId="{21B9ABDB-EED5-496E-A3F8-6910BA804AE7}">
      <dgm:prSet/>
      <dgm:spPr/>
      <dgm:t>
        <a:bodyPr/>
        <a:lstStyle/>
        <a:p>
          <a:endParaRPr lang="en-US"/>
        </a:p>
      </dgm:t>
    </dgm:pt>
    <dgm:pt modelId="{630A8807-129E-43AB-A61B-78FF65CCE9BE}" type="pres">
      <dgm:prSet presAssocID="{43604AD0-7AF6-4A6C-A3F7-E5B9957519D4}" presName="root" presStyleCnt="0">
        <dgm:presLayoutVars>
          <dgm:dir/>
          <dgm:resizeHandles val="exact"/>
        </dgm:presLayoutVars>
      </dgm:prSet>
      <dgm:spPr/>
    </dgm:pt>
    <dgm:pt modelId="{DE7BA237-501D-4E12-8287-9D2DFC0B291A}" type="pres">
      <dgm:prSet presAssocID="{EAEF8271-2D6E-4C89-B11F-4B2EDDE731FE}" presName="compNode" presStyleCnt="0"/>
      <dgm:spPr/>
    </dgm:pt>
    <dgm:pt modelId="{7139BCB9-C523-40AB-B511-DE316B8C7F11}" type="pres">
      <dgm:prSet presAssocID="{EAEF8271-2D6E-4C89-B11F-4B2EDDE731FE}" presName="bgRect" presStyleLbl="bgShp" presStyleIdx="0" presStyleCnt="2"/>
      <dgm:spPr/>
    </dgm:pt>
    <dgm:pt modelId="{A97BAF20-66DC-4D28-97D4-035961EB07F1}" type="pres">
      <dgm:prSet presAssocID="{EAEF8271-2D6E-4C89-B11F-4B2EDDE731F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28A50949-85D8-4D93-9109-8EF29D0C8558}" type="pres">
      <dgm:prSet presAssocID="{EAEF8271-2D6E-4C89-B11F-4B2EDDE731FE}" presName="spaceRect" presStyleCnt="0"/>
      <dgm:spPr/>
    </dgm:pt>
    <dgm:pt modelId="{BB19F1CF-D8DA-4C12-A371-B442C34936B3}" type="pres">
      <dgm:prSet presAssocID="{EAEF8271-2D6E-4C89-B11F-4B2EDDE731FE}" presName="parTx" presStyleLbl="revTx" presStyleIdx="0" presStyleCnt="2">
        <dgm:presLayoutVars>
          <dgm:chMax val="0"/>
          <dgm:chPref val="0"/>
        </dgm:presLayoutVars>
      </dgm:prSet>
      <dgm:spPr/>
    </dgm:pt>
    <dgm:pt modelId="{8983CC19-3B6A-42CB-8DAE-313B775CF196}" type="pres">
      <dgm:prSet presAssocID="{632E74E0-6026-4857-934F-8E20D17699E6}" presName="sibTrans" presStyleCnt="0"/>
      <dgm:spPr/>
    </dgm:pt>
    <dgm:pt modelId="{29477E92-44B7-4762-ABF3-F483CE7A59F9}" type="pres">
      <dgm:prSet presAssocID="{A42CF17C-E8F8-40D0-B4AC-9FD54782836C}" presName="compNode" presStyleCnt="0"/>
      <dgm:spPr/>
    </dgm:pt>
    <dgm:pt modelId="{0C941C12-ACE2-4DC5-9F31-9079B7EEDF33}" type="pres">
      <dgm:prSet presAssocID="{A42CF17C-E8F8-40D0-B4AC-9FD54782836C}" presName="bgRect" presStyleLbl="bgShp" presStyleIdx="1" presStyleCnt="2" custScaleY="100000"/>
      <dgm:spPr/>
    </dgm:pt>
    <dgm:pt modelId="{1B3EEDC5-09A7-4C4F-A429-4C9A1B5CC2CC}" type="pres">
      <dgm:prSet presAssocID="{A42CF17C-E8F8-40D0-B4AC-9FD54782836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D58F641D-C521-4037-A4A8-74501498346B}" type="pres">
      <dgm:prSet presAssocID="{A42CF17C-E8F8-40D0-B4AC-9FD54782836C}" presName="spaceRect" presStyleCnt="0"/>
      <dgm:spPr/>
    </dgm:pt>
    <dgm:pt modelId="{E1C50E39-0DEB-4263-AE2B-387992E5E188}" type="pres">
      <dgm:prSet presAssocID="{A42CF17C-E8F8-40D0-B4AC-9FD54782836C}" presName="parTx" presStyleLbl="revTx" presStyleIdx="1" presStyleCnt="2">
        <dgm:presLayoutVars>
          <dgm:chMax val="0"/>
          <dgm:chPref val="0"/>
        </dgm:presLayoutVars>
      </dgm:prSet>
      <dgm:spPr/>
    </dgm:pt>
  </dgm:ptLst>
  <dgm:cxnLst>
    <dgm:cxn modelId="{68D07C02-58A5-4582-B221-2DEE42C672CA}" srcId="{43604AD0-7AF6-4A6C-A3F7-E5B9957519D4}" destId="{EAEF8271-2D6E-4C89-B11F-4B2EDDE731FE}" srcOrd="0" destOrd="0" parTransId="{CDEB0BB4-F8E6-4726-A3D1-053FAE7E59C7}" sibTransId="{632E74E0-6026-4857-934F-8E20D17699E6}"/>
    <dgm:cxn modelId="{B9BAE33E-5651-4532-9B7B-77116EC054C3}" type="presOf" srcId="{EAEF8271-2D6E-4C89-B11F-4B2EDDE731FE}" destId="{BB19F1CF-D8DA-4C12-A371-B442C34936B3}" srcOrd="0" destOrd="0" presId="urn:microsoft.com/office/officeart/2018/2/layout/IconVerticalSolidList"/>
    <dgm:cxn modelId="{D2EE067D-5361-4F99-9F72-13625881EA22}" type="presOf" srcId="{43604AD0-7AF6-4A6C-A3F7-E5B9957519D4}" destId="{630A8807-129E-43AB-A61B-78FF65CCE9BE}" srcOrd="0" destOrd="0" presId="urn:microsoft.com/office/officeart/2018/2/layout/IconVerticalSolidList"/>
    <dgm:cxn modelId="{166F7386-ED06-4E0D-A845-C7484D53127E}" type="presOf" srcId="{A42CF17C-E8F8-40D0-B4AC-9FD54782836C}" destId="{E1C50E39-0DEB-4263-AE2B-387992E5E188}" srcOrd="0" destOrd="0" presId="urn:microsoft.com/office/officeart/2018/2/layout/IconVerticalSolidList"/>
    <dgm:cxn modelId="{21B9ABDB-EED5-496E-A3F8-6910BA804AE7}" srcId="{43604AD0-7AF6-4A6C-A3F7-E5B9957519D4}" destId="{A42CF17C-E8F8-40D0-B4AC-9FD54782836C}" srcOrd="1" destOrd="0" parTransId="{CF175C3F-D273-48B5-8DEE-6E3B77ABA616}" sibTransId="{1E6B41B2-F5B0-4D17-B7A1-51A8F53D44E6}"/>
    <dgm:cxn modelId="{A43C6CBB-201A-454F-87A3-C0E18AB1A571}" type="presParOf" srcId="{630A8807-129E-43AB-A61B-78FF65CCE9BE}" destId="{DE7BA237-501D-4E12-8287-9D2DFC0B291A}" srcOrd="0" destOrd="0" presId="urn:microsoft.com/office/officeart/2018/2/layout/IconVerticalSolidList"/>
    <dgm:cxn modelId="{C175BCAA-836C-4FA9-8036-B276A2C85AB8}" type="presParOf" srcId="{DE7BA237-501D-4E12-8287-9D2DFC0B291A}" destId="{7139BCB9-C523-40AB-B511-DE316B8C7F11}" srcOrd="0" destOrd="0" presId="urn:microsoft.com/office/officeart/2018/2/layout/IconVerticalSolidList"/>
    <dgm:cxn modelId="{FFAA7E99-A576-4EEF-A339-087D0C52C1F1}" type="presParOf" srcId="{DE7BA237-501D-4E12-8287-9D2DFC0B291A}" destId="{A97BAF20-66DC-4D28-97D4-035961EB07F1}" srcOrd="1" destOrd="0" presId="urn:microsoft.com/office/officeart/2018/2/layout/IconVerticalSolidList"/>
    <dgm:cxn modelId="{73A71FE7-6102-4AF2-B9A8-265B7F4C8AD6}" type="presParOf" srcId="{DE7BA237-501D-4E12-8287-9D2DFC0B291A}" destId="{28A50949-85D8-4D93-9109-8EF29D0C8558}" srcOrd="2" destOrd="0" presId="urn:microsoft.com/office/officeart/2018/2/layout/IconVerticalSolidList"/>
    <dgm:cxn modelId="{D668390C-D0BF-47A0-B0F1-C9DDB7A0E50C}" type="presParOf" srcId="{DE7BA237-501D-4E12-8287-9D2DFC0B291A}" destId="{BB19F1CF-D8DA-4C12-A371-B442C34936B3}" srcOrd="3" destOrd="0" presId="urn:microsoft.com/office/officeart/2018/2/layout/IconVerticalSolidList"/>
    <dgm:cxn modelId="{97E6E938-D84D-491D-998C-9FE6DAECFB1E}" type="presParOf" srcId="{630A8807-129E-43AB-A61B-78FF65CCE9BE}" destId="{8983CC19-3B6A-42CB-8DAE-313B775CF196}" srcOrd="1" destOrd="0" presId="urn:microsoft.com/office/officeart/2018/2/layout/IconVerticalSolidList"/>
    <dgm:cxn modelId="{6E60A125-A15E-492E-B2F8-E5B943E750C4}" type="presParOf" srcId="{630A8807-129E-43AB-A61B-78FF65CCE9BE}" destId="{29477E92-44B7-4762-ABF3-F483CE7A59F9}" srcOrd="2" destOrd="0" presId="urn:microsoft.com/office/officeart/2018/2/layout/IconVerticalSolidList"/>
    <dgm:cxn modelId="{F4DB4BF5-E7F5-4D71-9FCD-2626F4674DF4}" type="presParOf" srcId="{29477E92-44B7-4762-ABF3-F483CE7A59F9}" destId="{0C941C12-ACE2-4DC5-9F31-9079B7EEDF33}" srcOrd="0" destOrd="0" presId="urn:microsoft.com/office/officeart/2018/2/layout/IconVerticalSolidList"/>
    <dgm:cxn modelId="{8689C697-E9ED-4E50-B350-13F9F5214CCE}" type="presParOf" srcId="{29477E92-44B7-4762-ABF3-F483CE7A59F9}" destId="{1B3EEDC5-09A7-4C4F-A429-4C9A1B5CC2CC}" srcOrd="1" destOrd="0" presId="urn:microsoft.com/office/officeart/2018/2/layout/IconVerticalSolidList"/>
    <dgm:cxn modelId="{F5292562-1AE6-497C-87D9-CB6F113CD356}" type="presParOf" srcId="{29477E92-44B7-4762-ABF3-F483CE7A59F9}" destId="{D58F641D-C521-4037-A4A8-74501498346B}" srcOrd="2" destOrd="0" presId="urn:microsoft.com/office/officeart/2018/2/layout/IconVerticalSolidList"/>
    <dgm:cxn modelId="{EDF5978F-9370-4F59-85C8-DD8D42AF4142}" type="presParOf" srcId="{29477E92-44B7-4762-ABF3-F483CE7A59F9}" destId="{E1C50E39-0DEB-4263-AE2B-387992E5E1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04054A-0EED-4522-8904-1D236D7006E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0E4B02D-347B-44E7-925D-1524E2D5369C}">
      <dgm:prSet/>
      <dgm:spPr/>
      <dgm:t>
        <a:bodyPr/>
        <a:lstStyle/>
        <a:p>
          <a:r>
            <a:rPr lang="en-US"/>
            <a:t>This presentation provides a high-level overview of the proposed updates to Market Manual 1.4 and the CAA Application Form part of Baseline 52.1. It is not intended to describe the process itself or the updates in detail. </a:t>
          </a:r>
        </a:p>
      </dgm:t>
    </dgm:pt>
    <dgm:pt modelId="{0C9985C1-CAB0-4D9D-8915-1BA790413587}" type="parTrans" cxnId="{29F04C23-EA02-43CD-AD0F-52E4D6390E2C}">
      <dgm:prSet/>
      <dgm:spPr/>
      <dgm:t>
        <a:bodyPr/>
        <a:lstStyle/>
        <a:p>
          <a:endParaRPr lang="en-US"/>
        </a:p>
      </dgm:t>
    </dgm:pt>
    <dgm:pt modelId="{12D76D5A-4F67-4350-A0BF-74965A8E347C}" type="sibTrans" cxnId="{29F04C23-EA02-43CD-AD0F-52E4D6390E2C}">
      <dgm:prSet/>
      <dgm:spPr/>
      <dgm:t>
        <a:bodyPr/>
        <a:lstStyle/>
        <a:p>
          <a:endParaRPr lang="en-US"/>
        </a:p>
      </dgm:t>
    </dgm:pt>
    <dgm:pt modelId="{D4A2026F-796D-485E-BE06-23200FF740B8}">
      <dgm:prSet/>
      <dgm:spPr/>
      <dgm:t>
        <a:bodyPr/>
        <a:lstStyle/>
        <a:p>
          <a:r>
            <a:rPr lang="en-US"/>
            <a:t>Stakeholders are encouraged to review the documents posted within Baseline 52.1 (BL52.1) and submit feedback in writing, for the IESO to consider as part of the Baseline process. </a:t>
          </a:r>
        </a:p>
      </dgm:t>
    </dgm:pt>
    <dgm:pt modelId="{B7320932-727C-48D2-B0CD-B89541F9309E}" type="parTrans" cxnId="{88A1071F-696F-4F0F-8F6D-6E90C4BEFB5E}">
      <dgm:prSet/>
      <dgm:spPr/>
      <dgm:t>
        <a:bodyPr/>
        <a:lstStyle/>
        <a:p>
          <a:endParaRPr lang="en-US"/>
        </a:p>
      </dgm:t>
    </dgm:pt>
    <dgm:pt modelId="{FDB8F404-4F5E-4958-B5C9-F1D7F5FBA882}" type="sibTrans" cxnId="{88A1071F-696F-4F0F-8F6D-6E90C4BEFB5E}">
      <dgm:prSet/>
      <dgm:spPr/>
      <dgm:t>
        <a:bodyPr/>
        <a:lstStyle/>
        <a:p>
          <a:endParaRPr lang="en-US"/>
        </a:p>
      </dgm:t>
    </dgm:pt>
    <dgm:pt modelId="{731EAAB8-F18F-4F39-B769-C87FC95F5A4D}">
      <dgm:prSet/>
      <dgm:spPr/>
      <dgm:t>
        <a:bodyPr/>
        <a:lstStyle/>
        <a:p>
          <a:r>
            <a:rPr lang="en-US"/>
            <a:t>For any questions related to the CAA process, please email to: </a:t>
          </a:r>
          <a:r>
            <a:rPr lang="en-US">
              <a:hlinkClick xmlns:r="http://schemas.openxmlformats.org/officeDocument/2006/relationships" r:id="rId1"/>
            </a:rPr>
            <a:t>connection.assessments@ieso.ca</a:t>
          </a:r>
          <a:r>
            <a:rPr lang="en-US"/>
            <a:t>. </a:t>
          </a:r>
        </a:p>
      </dgm:t>
    </dgm:pt>
    <dgm:pt modelId="{233D7F3D-BB35-44A7-8C44-B03EE7C67A3E}" type="parTrans" cxnId="{504B4B6E-D816-4B24-8851-41DC83468521}">
      <dgm:prSet/>
      <dgm:spPr/>
      <dgm:t>
        <a:bodyPr/>
        <a:lstStyle/>
        <a:p>
          <a:endParaRPr lang="en-US"/>
        </a:p>
      </dgm:t>
    </dgm:pt>
    <dgm:pt modelId="{5145F91D-B7FD-4808-B7C4-EAE3AAB9B2B2}" type="sibTrans" cxnId="{504B4B6E-D816-4B24-8851-41DC83468521}">
      <dgm:prSet/>
      <dgm:spPr/>
      <dgm:t>
        <a:bodyPr/>
        <a:lstStyle/>
        <a:p>
          <a:endParaRPr lang="en-US"/>
        </a:p>
      </dgm:t>
    </dgm:pt>
    <dgm:pt modelId="{599DF513-4307-44C2-8CAE-59DE3AB190C3}" type="pres">
      <dgm:prSet presAssocID="{1C04054A-0EED-4522-8904-1D236D7006E5}" presName="root" presStyleCnt="0">
        <dgm:presLayoutVars>
          <dgm:dir/>
          <dgm:resizeHandles val="exact"/>
        </dgm:presLayoutVars>
      </dgm:prSet>
      <dgm:spPr/>
    </dgm:pt>
    <dgm:pt modelId="{0BD1179E-DDC7-4A70-B33B-01DF40B71E52}" type="pres">
      <dgm:prSet presAssocID="{B0E4B02D-347B-44E7-925D-1524E2D5369C}" presName="compNode" presStyleCnt="0"/>
      <dgm:spPr/>
    </dgm:pt>
    <dgm:pt modelId="{56652253-41E2-4081-BC62-F8AED86CFE8F}" type="pres">
      <dgm:prSet presAssocID="{B0E4B02D-347B-44E7-925D-1524E2D5369C}" presName="bgRect" presStyleLbl="bgShp" presStyleIdx="0" presStyleCnt="3"/>
      <dgm:spPr/>
    </dgm:pt>
    <dgm:pt modelId="{7F8973DC-357E-41D2-A217-5B85D06D5289}" type="pres">
      <dgm:prSet presAssocID="{B0E4B02D-347B-44E7-925D-1524E2D5369C}"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resentation with Checklist"/>
        </a:ext>
      </dgm:extLst>
    </dgm:pt>
    <dgm:pt modelId="{67658B0A-04DA-41F4-9D37-B377D2275FA1}" type="pres">
      <dgm:prSet presAssocID="{B0E4B02D-347B-44E7-925D-1524E2D5369C}" presName="spaceRect" presStyleCnt="0"/>
      <dgm:spPr/>
    </dgm:pt>
    <dgm:pt modelId="{AE2874BB-DBE9-47B2-AD2E-2A22384C783E}" type="pres">
      <dgm:prSet presAssocID="{B0E4B02D-347B-44E7-925D-1524E2D5369C}" presName="parTx" presStyleLbl="revTx" presStyleIdx="0" presStyleCnt="3">
        <dgm:presLayoutVars>
          <dgm:chMax val="0"/>
          <dgm:chPref val="0"/>
        </dgm:presLayoutVars>
      </dgm:prSet>
      <dgm:spPr/>
    </dgm:pt>
    <dgm:pt modelId="{6877EE0B-E0FD-4A67-8671-7D1143A7EFB2}" type="pres">
      <dgm:prSet presAssocID="{12D76D5A-4F67-4350-A0BF-74965A8E347C}" presName="sibTrans" presStyleCnt="0"/>
      <dgm:spPr/>
    </dgm:pt>
    <dgm:pt modelId="{22333D38-F5AF-405A-A30E-018EBF38A83F}" type="pres">
      <dgm:prSet presAssocID="{D4A2026F-796D-485E-BE06-23200FF740B8}" presName="compNode" presStyleCnt="0"/>
      <dgm:spPr/>
    </dgm:pt>
    <dgm:pt modelId="{2BAFE3EE-D282-4B65-9418-E8DCAC289697}" type="pres">
      <dgm:prSet presAssocID="{D4A2026F-796D-485E-BE06-23200FF740B8}" presName="bgRect" presStyleLbl="bgShp" presStyleIdx="1" presStyleCnt="3"/>
      <dgm:spPr/>
    </dgm:pt>
    <dgm:pt modelId="{F558E7A4-7B52-4403-88D1-83B6B2F615A3}" type="pres">
      <dgm:prSet presAssocID="{D4A2026F-796D-485E-BE06-23200FF740B8}"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cument"/>
        </a:ext>
      </dgm:extLst>
    </dgm:pt>
    <dgm:pt modelId="{1DCC872E-0280-48FF-BCA1-E71C169DB0EA}" type="pres">
      <dgm:prSet presAssocID="{D4A2026F-796D-485E-BE06-23200FF740B8}" presName="spaceRect" presStyleCnt="0"/>
      <dgm:spPr/>
    </dgm:pt>
    <dgm:pt modelId="{DC38D7E4-5097-4D82-AB2A-057F967A65C8}" type="pres">
      <dgm:prSet presAssocID="{D4A2026F-796D-485E-BE06-23200FF740B8}" presName="parTx" presStyleLbl="revTx" presStyleIdx="1" presStyleCnt="3">
        <dgm:presLayoutVars>
          <dgm:chMax val="0"/>
          <dgm:chPref val="0"/>
        </dgm:presLayoutVars>
      </dgm:prSet>
      <dgm:spPr/>
    </dgm:pt>
    <dgm:pt modelId="{70C48E0D-1045-4F72-9140-0EAB897455BB}" type="pres">
      <dgm:prSet presAssocID="{FDB8F404-4F5E-4958-B5C9-F1D7F5FBA882}" presName="sibTrans" presStyleCnt="0"/>
      <dgm:spPr/>
    </dgm:pt>
    <dgm:pt modelId="{9016E78D-3454-4C3A-B22A-23208A0CB9DB}" type="pres">
      <dgm:prSet presAssocID="{731EAAB8-F18F-4F39-B769-C87FC95F5A4D}" presName="compNode" presStyleCnt="0"/>
      <dgm:spPr/>
    </dgm:pt>
    <dgm:pt modelId="{0C7F16BA-381B-418E-9634-F1A627026EF5}" type="pres">
      <dgm:prSet presAssocID="{731EAAB8-F18F-4F39-B769-C87FC95F5A4D}" presName="bgRect" presStyleLbl="bgShp" presStyleIdx="2" presStyleCnt="3"/>
      <dgm:spPr/>
    </dgm:pt>
    <dgm:pt modelId="{1F33AF80-C6B3-4766-AAAA-883487AE3570}" type="pres">
      <dgm:prSet presAssocID="{731EAAB8-F18F-4F39-B769-C87FC95F5A4D}"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nvelope"/>
        </a:ext>
      </dgm:extLst>
    </dgm:pt>
    <dgm:pt modelId="{224AC711-62DC-4B4F-91D4-4C4299D94C81}" type="pres">
      <dgm:prSet presAssocID="{731EAAB8-F18F-4F39-B769-C87FC95F5A4D}" presName="spaceRect" presStyleCnt="0"/>
      <dgm:spPr/>
    </dgm:pt>
    <dgm:pt modelId="{431BBE70-FAF6-4978-A626-3ACA8124B408}" type="pres">
      <dgm:prSet presAssocID="{731EAAB8-F18F-4F39-B769-C87FC95F5A4D}" presName="parTx" presStyleLbl="revTx" presStyleIdx="2" presStyleCnt="3">
        <dgm:presLayoutVars>
          <dgm:chMax val="0"/>
          <dgm:chPref val="0"/>
        </dgm:presLayoutVars>
      </dgm:prSet>
      <dgm:spPr/>
    </dgm:pt>
  </dgm:ptLst>
  <dgm:cxnLst>
    <dgm:cxn modelId="{88A1071F-696F-4F0F-8F6D-6E90C4BEFB5E}" srcId="{1C04054A-0EED-4522-8904-1D236D7006E5}" destId="{D4A2026F-796D-485E-BE06-23200FF740B8}" srcOrd="1" destOrd="0" parTransId="{B7320932-727C-48D2-B0CD-B89541F9309E}" sibTransId="{FDB8F404-4F5E-4958-B5C9-F1D7F5FBA882}"/>
    <dgm:cxn modelId="{29F04C23-EA02-43CD-AD0F-52E4D6390E2C}" srcId="{1C04054A-0EED-4522-8904-1D236D7006E5}" destId="{B0E4B02D-347B-44E7-925D-1524E2D5369C}" srcOrd="0" destOrd="0" parTransId="{0C9985C1-CAB0-4D9D-8915-1BA790413587}" sibTransId="{12D76D5A-4F67-4350-A0BF-74965A8E347C}"/>
    <dgm:cxn modelId="{504B4B6E-D816-4B24-8851-41DC83468521}" srcId="{1C04054A-0EED-4522-8904-1D236D7006E5}" destId="{731EAAB8-F18F-4F39-B769-C87FC95F5A4D}" srcOrd="2" destOrd="0" parTransId="{233D7F3D-BB35-44A7-8C44-B03EE7C67A3E}" sibTransId="{5145F91D-B7FD-4808-B7C4-EAE3AAB9B2B2}"/>
    <dgm:cxn modelId="{AE04727B-124C-4FE6-890A-74C01EAE8468}" type="presOf" srcId="{1C04054A-0EED-4522-8904-1D236D7006E5}" destId="{599DF513-4307-44C2-8CAE-59DE3AB190C3}" srcOrd="0" destOrd="0" presId="urn:microsoft.com/office/officeart/2018/2/layout/IconVerticalSolidList"/>
    <dgm:cxn modelId="{2CEF4580-1719-4F1E-8D4A-B760C2B31142}" type="presOf" srcId="{B0E4B02D-347B-44E7-925D-1524E2D5369C}" destId="{AE2874BB-DBE9-47B2-AD2E-2A22384C783E}" srcOrd="0" destOrd="0" presId="urn:microsoft.com/office/officeart/2018/2/layout/IconVerticalSolidList"/>
    <dgm:cxn modelId="{226FD8DF-E6D2-4EBB-B136-64DC97E7E20A}" type="presOf" srcId="{D4A2026F-796D-485E-BE06-23200FF740B8}" destId="{DC38D7E4-5097-4D82-AB2A-057F967A65C8}" srcOrd="0" destOrd="0" presId="urn:microsoft.com/office/officeart/2018/2/layout/IconVerticalSolidList"/>
    <dgm:cxn modelId="{2C9E59E2-18B5-4829-BAD0-2514545F7E60}" type="presOf" srcId="{731EAAB8-F18F-4F39-B769-C87FC95F5A4D}" destId="{431BBE70-FAF6-4978-A626-3ACA8124B408}" srcOrd="0" destOrd="0" presId="urn:microsoft.com/office/officeart/2018/2/layout/IconVerticalSolidList"/>
    <dgm:cxn modelId="{0FFD10E0-B10C-48BA-A05B-1E71FCA30ADF}" type="presParOf" srcId="{599DF513-4307-44C2-8CAE-59DE3AB190C3}" destId="{0BD1179E-DDC7-4A70-B33B-01DF40B71E52}" srcOrd="0" destOrd="0" presId="urn:microsoft.com/office/officeart/2018/2/layout/IconVerticalSolidList"/>
    <dgm:cxn modelId="{268116E7-99CA-4FD5-88C6-8C3682BC1C7B}" type="presParOf" srcId="{0BD1179E-DDC7-4A70-B33B-01DF40B71E52}" destId="{56652253-41E2-4081-BC62-F8AED86CFE8F}" srcOrd="0" destOrd="0" presId="urn:microsoft.com/office/officeart/2018/2/layout/IconVerticalSolidList"/>
    <dgm:cxn modelId="{2D06F42D-9239-432F-BE80-B9E824351E08}" type="presParOf" srcId="{0BD1179E-DDC7-4A70-B33B-01DF40B71E52}" destId="{7F8973DC-357E-41D2-A217-5B85D06D5289}" srcOrd="1" destOrd="0" presId="urn:microsoft.com/office/officeart/2018/2/layout/IconVerticalSolidList"/>
    <dgm:cxn modelId="{DEF6E3C1-21DF-4838-B8DE-8BD35B5D8628}" type="presParOf" srcId="{0BD1179E-DDC7-4A70-B33B-01DF40B71E52}" destId="{67658B0A-04DA-41F4-9D37-B377D2275FA1}" srcOrd="2" destOrd="0" presId="urn:microsoft.com/office/officeart/2018/2/layout/IconVerticalSolidList"/>
    <dgm:cxn modelId="{5BC95DFB-FA26-4617-B679-CC1BC1B40D3F}" type="presParOf" srcId="{0BD1179E-DDC7-4A70-B33B-01DF40B71E52}" destId="{AE2874BB-DBE9-47B2-AD2E-2A22384C783E}" srcOrd="3" destOrd="0" presId="urn:microsoft.com/office/officeart/2018/2/layout/IconVerticalSolidList"/>
    <dgm:cxn modelId="{F4F52AB1-D360-47CC-B8C9-CFD1B0AA404D}" type="presParOf" srcId="{599DF513-4307-44C2-8CAE-59DE3AB190C3}" destId="{6877EE0B-E0FD-4A67-8671-7D1143A7EFB2}" srcOrd="1" destOrd="0" presId="urn:microsoft.com/office/officeart/2018/2/layout/IconVerticalSolidList"/>
    <dgm:cxn modelId="{826A1A94-6B9F-4D85-BFD5-0DE3E52901E5}" type="presParOf" srcId="{599DF513-4307-44C2-8CAE-59DE3AB190C3}" destId="{22333D38-F5AF-405A-A30E-018EBF38A83F}" srcOrd="2" destOrd="0" presId="urn:microsoft.com/office/officeart/2018/2/layout/IconVerticalSolidList"/>
    <dgm:cxn modelId="{B2CB524F-9381-48D1-966A-5A2551EE3057}" type="presParOf" srcId="{22333D38-F5AF-405A-A30E-018EBF38A83F}" destId="{2BAFE3EE-D282-4B65-9418-E8DCAC289697}" srcOrd="0" destOrd="0" presId="urn:microsoft.com/office/officeart/2018/2/layout/IconVerticalSolidList"/>
    <dgm:cxn modelId="{C3D0DA13-5E0A-4C39-AE34-E565F9E96573}" type="presParOf" srcId="{22333D38-F5AF-405A-A30E-018EBF38A83F}" destId="{F558E7A4-7B52-4403-88D1-83B6B2F615A3}" srcOrd="1" destOrd="0" presId="urn:microsoft.com/office/officeart/2018/2/layout/IconVerticalSolidList"/>
    <dgm:cxn modelId="{CCEB5AF2-FFEB-4FEF-9441-4862425A8F2F}" type="presParOf" srcId="{22333D38-F5AF-405A-A30E-018EBF38A83F}" destId="{1DCC872E-0280-48FF-BCA1-E71C169DB0EA}" srcOrd="2" destOrd="0" presId="urn:microsoft.com/office/officeart/2018/2/layout/IconVerticalSolidList"/>
    <dgm:cxn modelId="{C5B7F2F1-511F-4D01-A2FF-233DB964F0B7}" type="presParOf" srcId="{22333D38-F5AF-405A-A30E-018EBF38A83F}" destId="{DC38D7E4-5097-4D82-AB2A-057F967A65C8}" srcOrd="3" destOrd="0" presId="urn:microsoft.com/office/officeart/2018/2/layout/IconVerticalSolidList"/>
    <dgm:cxn modelId="{B558DD9A-177D-4A99-A4AD-98808E84686D}" type="presParOf" srcId="{599DF513-4307-44C2-8CAE-59DE3AB190C3}" destId="{70C48E0D-1045-4F72-9140-0EAB897455BB}" srcOrd="3" destOrd="0" presId="urn:microsoft.com/office/officeart/2018/2/layout/IconVerticalSolidList"/>
    <dgm:cxn modelId="{BF1DC494-650B-4609-B052-48129784531D}" type="presParOf" srcId="{599DF513-4307-44C2-8CAE-59DE3AB190C3}" destId="{9016E78D-3454-4C3A-B22A-23208A0CB9DB}" srcOrd="4" destOrd="0" presId="urn:microsoft.com/office/officeart/2018/2/layout/IconVerticalSolidList"/>
    <dgm:cxn modelId="{C8333106-DF3A-4696-AF37-AA4FE3D0CF39}" type="presParOf" srcId="{9016E78D-3454-4C3A-B22A-23208A0CB9DB}" destId="{0C7F16BA-381B-418E-9634-F1A627026EF5}" srcOrd="0" destOrd="0" presId="urn:microsoft.com/office/officeart/2018/2/layout/IconVerticalSolidList"/>
    <dgm:cxn modelId="{10C347E4-D252-4CC1-ABA8-6BB82981CE28}" type="presParOf" srcId="{9016E78D-3454-4C3A-B22A-23208A0CB9DB}" destId="{1F33AF80-C6B3-4766-AAAA-883487AE3570}" srcOrd="1" destOrd="0" presId="urn:microsoft.com/office/officeart/2018/2/layout/IconVerticalSolidList"/>
    <dgm:cxn modelId="{83018A26-7E47-44AC-AAC0-F38D15F5C044}" type="presParOf" srcId="{9016E78D-3454-4C3A-B22A-23208A0CB9DB}" destId="{224AC711-62DC-4B4F-91D4-4C4299D94C81}" srcOrd="2" destOrd="0" presId="urn:microsoft.com/office/officeart/2018/2/layout/IconVerticalSolidList"/>
    <dgm:cxn modelId="{768DC045-D45A-4E4B-8BC0-F66F8A2DF888}" type="presParOf" srcId="{9016E78D-3454-4C3A-B22A-23208A0CB9DB}" destId="{431BBE70-FAF6-4978-A626-3ACA8124B40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D2BA7B-5874-4014-8764-013B83190DEF}"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D7F2641B-8F29-43EE-9D2F-E8FB99446CF1}">
      <dgm:prSet/>
      <dgm:spPr>
        <a:solidFill>
          <a:srgbClr val="00C4C8"/>
        </a:solidFill>
      </dgm:spPr>
      <dgm:t>
        <a:bodyPr/>
        <a:lstStyle/>
        <a:p>
          <a:r>
            <a:rPr lang="en-CA" dirty="0"/>
            <a:t>Consolidates all SIA application forms into single form </a:t>
          </a:r>
          <a:endParaRPr lang="en-US" dirty="0"/>
        </a:p>
      </dgm:t>
    </dgm:pt>
    <dgm:pt modelId="{0E7364DB-86C7-47C4-A512-962D28037715}" type="parTrans" cxnId="{DD9C7C5C-A0DD-44C4-AF47-EF9AE6830814}">
      <dgm:prSet/>
      <dgm:spPr/>
      <dgm:t>
        <a:bodyPr/>
        <a:lstStyle/>
        <a:p>
          <a:endParaRPr lang="en-US"/>
        </a:p>
      </dgm:t>
    </dgm:pt>
    <dgm:pt modelId="{75B7C005-4EA3-42F9-ACDF-DD831150DF23}" type="sibTrans" cxnId="{DD9C7C5C-A0DD-44C4-AF47-EF9AE6830814}">
      <dgm:prSet/>
      <dgm:spPr/>
      <dgm:t>
        <a:bodyPr/>
        <a:lstStyle/>
        <a:p>
          <a:endParaRPr lang="en-US"/>
        </a:p>
      </dgm:t>
    </dgm:pt>
    <dgm:pt modelId="{BC72D35E-2C30-4F6E-9FD0-30E6DA760EC6}">
      <dgm:prSet/>
      <dgm:spPr>
        <a:solidFill>
          <a:srgbClr val="00C4C8"/>
        </a:solidFill>
      </dgm:spPr>
      <dgm:t>
        <a:bodyPr/>
        <a:lstStyle/>
        <a:p>
          <a:r>
            <a:rPr lang="en-CA" dirty="0"/>
            <a:t>It is a fillable PDF that adapts to the needs of each project type</a:t>
          </a:r>
          <a:endParaRPr lang="en-US" dirty="0"/>
        </a:p>
      </dgm:t>
    </dgm:pt>
    <dgm:pt modelId="{30AA303F-5B2B-42F9-A228-15562B0AD59D}" type="parTrans" cxnId="{FCD31336-DE34-4793-8462-22F72D31F86B}">
      <dgm:prSet/>
      <dgm:spPr/>
      <dgm:t>
        <a:bodyPr/>
        <a:lstStyle/>
        <a:p>
          <a:endParaRPr lang="en-US"/>
        </a:p>
      </dgm:t>
    </dgm:pt>
    <dgm:pt modelId="{F927806A-30BB-4632-B231-113D0FB8707F}" type="sibTrans" cxnId="{FCD31336-DE34-4793-8462-22F72D31F86B}">
      <dgm:prSet/>
      <dgm:spPr/>
      <dgm:t>
        <a:bodyPr/>
        <a:lstStyle/>
        <a:p>
          <a:endParaRPr lang="en-US"/>
        </a:p>
      </dgm:t>
    </dgm:pt>
    <dgm:pt modelId="{91F97930-CF8B-440F-83C6-1B46342E72DD}">
      <dgm:prSet/>
      <dgm:spPr>
        <a:solidFill>
          <a:srgbClr val="00C4C8"/>
        </a:solidFill>
      </dgm:spPr>
      <dgm:t>
        <a:bodyPr/>
        <a:lstStyle/>
        <a:p>
          <a:r>
            <a:rPr lang="en-CA"/>
            <a:t>Has built-in data sheets for standard dynamic models</a:t>
          </a:r>
          <a:endParaRPr lang="en-US"/>
        </a:p>
      </dgm:t>
    </dgm:pt>
    <dgm:pt modelId="{F5F7E6A1-611B-4387-9026-3A99FCA7D197}" type="parTrans" cxnId="{4B655EB1-2CE3-42F8-B08B-D4281C57C39A}">
      <dgm:prSet/>
      <dgm:spPr/>
      <dgm:t>
        <a:bodyPr/>
        <a:lstStyle/>
        <a:p>
          <a:endParaRPr lang="en-US"/>
        </a:p>
      </dgm:t>
    </dgm:pt>
    <dgm:pt modelId="{6435266B-DD7A-4D60-B22C-4EB2243F0900}" type="sibTrans" cxnId="{4B655EB1-2CE3-42F8-B08B-D4281C57C39A}">
      <dgm:prSet/>
      <dgm:spPr/>
      <dgm:t>
        <a:bodyPr/>
        <a:lstStyle/>
        <a:p>
          <a:endParaRPr lang="en-US"/>
        </a:p>
      </dgm:t>
    </dgm:pt>
    <dgm:pt modelId="{586EA9D9-53B1-42C7-961F-4C3719A9E52B}">
      <dgm:prSet/>
      <dgm:spPr>
        <a:solidFill>
          <a:srgbClr val="00C4C8"/>
        </a:solidFill>
      </dgm:spPr>
      <dgm:t>
        <a:bodyPr/>
        <a:lstStyle/>
        <a:p>
          <a:r>
            <a:rPr lang="en-CA" dirty="0"/>
            <a:t>Includes controls for validation and finalization to reduce back and forth communication</a:t>
          </a:r>
          <a:endParaRPr lang="en-US" dirty="0"/>
        </a:p>
      </dgm:t>
    </dgm:pt>
    <dgm:pt modelId="{69AF689D-6C37-47B3-B4E9-F5F5426B6BA2}" type="parTrans" cxnId="{26857929-B957-400A-8415-A10056A07A8D}">
      <dgm:prSet/>
      <dgm:spPr/>
      <dgm:t>
        <a:bodyPr/>
        <a:lstStyle/>
        <a:p>
          <a:endParaRPr lang="en-US"/>
        </a:p>
      </dgm:t>
    </dgm:pt>
    <dgm:pt modelId="{0C11542F-7A43-4928-A2EE-E08B7FDA4B86}" type="sibTrans" cxnId="{26857929-B957-400A-8415-A10056A07A8D}">
      <dgm:prSet/>
      <dgm:spPr/>
      <dgm:t>
        <a:bodyPr/>
        <a:lstStyle/>
        <a:p>
          <a:endParaRPr lang="en-US"/>
        </a:p>
      </dgm:t>
    </dgm:pt>
    <dgm:pt modelId="{00A900C7-5542-4434-899E-2C0B247814BF}">
      <dgm:prSet/>
      <dgm:spPr>
        <a:solidFill>
          <a:srgbClr val="00C4C8"/>
        </a:solidFill>
      </dgm:spPr>
      <dgm:t>
        <a:bodyPr/>
        <a:lstStyle/>
        <a:p>
          <a:r>
            <a:rPr lang="en-CA"/>
            <a:t>Is AODA compliant</a:t>
          </a:r>
          <a:endParaRPr lang="en-US"/>
        </a:p>
      </dgm:t>
    </dgm:pt>
    <dgm:pt modelId="{42014081-CDF6-4DD9-AA04-1E1ACAB92191}" type="parTrans" cxnId="{47A2E6B6-1FFE-40ED-B7BA-14EE5E80C375}">
      <dgm:prSet/>
      <dgm:spPr/>
      <dgm:t>
        <a:bodyPr/>
        <a:lstStyle/>
        <a:p>
          <a:endParaRPr lang="en-US"/>
        </a:p>
      </dgm:t>
    </dgm:pt>
    <dgm:pt modelId="{11574C8B-EB92-4A7B-A6EC-90ECAC18DDF1}" type="sibTrans" cxnId="{47A2E6B6-1FFE-40ED-B7BA-14EE5E80C375}">
      <dgm:prSet/>
      <dgm:spPr/>
      <dgm:t>
        <a:bodyPr/>
        <a:lstStyle/>
        <a:p>
          <a:endParaRPr lang="en-US"/>
        </a:p>
      </dgm:t>
    </dgm:pt>
    <dgm:pt modelId="{B25C4EF2-BB88-4D6B-8EA4-89B5A2F83E29}" type="pres">
      <dgm:prSet presAssocID="{DED2BA7B-5874-4014-8764-013B83190DEF}" presName="diagram" presStyleCnt="0">
        <dgm:presLayoutVars>
          <dgm:dir/>
          <dgm:resizeHandles val="exact"/>
        </dgm:presLayoutVars>
      </dgm:prSet>
      <dgm:spPr/>
    </dgm:pt>
    <dgm:pt modelId="{6F863AC0-BC8C-466A-B49F-C75FB5D5BA77}" type="pres">
      <dgm:prSet presAssocID="{D7F2641B-8F29-43EE-9D2F-E8FB99446CF1}" presName="node" presStyleLbl="node1" presStyleIdx="0" presStyleCnt="5">
        <dgm:presLayoutVars>
          <dgm:bulletEnabled val="1"/>
        </dgm:presLayoutVars>
      </dgm:prSet>
      <dgm:spPr/>
    </dgm:pt>
    <dgm:pt modelId="{709A8876-D109-4E9F-A33B-1FCA0153093C}" type="pres">
      <dgm:prSet presAssocID="{75B7C005-4EA3-42F9-ACDF-DD831150DF23}" presName="sibTrans" presStyleCnt="0"/>
      <dgm:spPr/>
    </dgm:pt>
    <dgm:pt modelId="{D44F2A70-F71C-431E-83B9-99301E7CE701}" type="pres">
      <dgm:prSet presAssocID="{BC72D35E-2C30-4F6E-9FD0-30E6DA760EC6}" presName="node" presStyleLbl="node1" presStyleIdx="1" presStyleCnt="5">
        <dgm:presLayoutVars>
          <dgm:bulletEnabled val="1"/>
        </dgm:presLayoutVars>
      </dgm:prSet>
      <dgm:spPr/>
    </dgm:pt>
    <dgm:pt modelId="{3D92F423-1119-4C3A-8081-39EFEBAA5A48}" type="pres">
      <dgm:prSet presAssocID="{F927806A-30BB-4632-B231-113D0FB8707F}" presName="sibTrans" presStyleCnt="0"/>
      <dgm:spPr/>
    </dgm:pt>
    <dgm:pt modelId="{8A33D55B-35C8-4484-8C71-11D7C1B238AE}" type="pres">
      <dgm:prSet presAssocID="{91F97930-CF8B-440F-83C6-1B46342E72DD}" presName="node" presStyleLbl="node1" presStyleIdx="2" presStyleCnt="5">
        <dgm:presLayoutVars>
          <dgm:bulletEnabled val="1"/>
        </dgm:presLayoutVars>
      </dgm:prSet>
      <dgm:spPr/>
    </dgm:pt>
    <dgm:pt modelId="{BFE2E5EF-F79A-4A35-AF5C-B7D0AF85DA1E}" type="pres">
      <dgm:prSet presAssocID="{6435266B-DD7A-4D60-B22C-4EB2243F0900}" presName="sibTrans" presStyleCnt="0"/>
      <dgm:spPr/>
    </dgm:pt>
    <dgm:pt modelId="{2D2C1685-AEF5-4FF8-9AD3-0ACDA8ECA683}" type="pres">
      <dgm:prSet presAssocID="{586EA9D9-53B1-42C7-961F-4C3719A9E52B}" presName="node" presStyleLbl="node1" presStyleIdx="3" presStyleCnt="5">
        <dgm:presLayoutVars>
          <dgm:bulletEnabled val="1"/>
        </dgm:presLayoutVars>
      </dgm:prSet>
      <dgm:spPr/>
    </dgm:pt>
    <dgm:pt modelId="{B0868EA4-B025-418E-9694-12AD584CC377}" type="pres">
      <dgm:prSet presAssocID="{0C11542F-7A43-4928-A2EE-E08B7FDA4B86}" presName="sibTrans" presStyleCnt="0"/>
      <dgm:spPr/>
    </dgm:pt>
    <dgm:pt modelId="{B574B4D1-9C01-485E-8754-E747563A65FE}" type="pres">
      <dgm:prSet presAssocID="{00A900C7-5542-4434-899E-2C0B247814BF}" presName="node" presStyleLbl="node1" presStyleIdx="4" presStyleCnt="5">
        <dgm:presLayoutVars>
          <dgm:bulletEnabled val="1"/>
        </dgm:presLayoutVars>
      </dgm:prSet>
      <dgm:spPr/>
    </dgm:pt>
  </dgm:ptLst>
  <dgm:cxnLst>
    <dgm:cxn modelId="{0F562A05-C415-4E94-AE08-D61BC9D75EDD}" type="presOf" srcId="{586EA9D9-53B1-42C7-961F-4C3719A9E52B}" destId="{2D2C1685-AEF5-4FF8-9AD3-0ACDA8ECA683}" srcOrd="0" destOrd="0" presId="urn:microsoft.com/office/officeart/2005/8/layout/default"/>
    <dgm:cxn modelId="{26857929-B957-400A-8415-A10056A07A8D}" srcId="{DED2BA7B-5874-4014-8764-013B83190DEF}" destId="{586EA9D9-53B1-42C7-961F-4C3719A9E52B}" srcOrd="3" destOrd="0" parTransId="{69AF689D-6C37-47B3-B4E9-F5F5426B6BA2}" sibTransId="{0C11542F-7A43-4928-A2EE-E08B7FDA4B86}"/>
    <dgm:cxn modelId="{FCD31336-DE34-4793-8462-22F72D31F86B}" srcId="{DED2BA7B-5874-4014-8764-013B83190DEF}" destId="{BC72D35E-2C30-4F6E-9FD0-30E6DA760EC6}" srcOrd="1" destOrd="0" parTransId="{30AA303F-5B2B-42F9-A228-15562B0AD59D}" sibTransId="{F927806A-30BB-4632-B231-113D0FB8707F}"/>
    <dgm:cxn modelId="{DD9C7C5C-A0DD-44C4-AF47-EF9AE6830814}" srcId="{DED2BA7B-5874-4014-8764-013B83190DEF}" destId="{D7F2641B-8F29-43EE-9D2F-E8FB99446CF1}" srcOrd="0" destOrd="0" parTransId="{0E7364DB-86C7-47C4-A512-962D28037715}" sibTransId="{75B7C005-4EA3-42F9-ACDF-DD831150DF23}"/>
    <dgm:cxn modelId="{59A26F4E-B015-4AEE-8498-8C13C9FE1C1C}" type="presOf" srcId="{DED2BA7B-5874-4014-8764-013B83190DEF}" destId="{B25C4EF2-BB88-4D6B-8EA4-89B5A2F83E29}" srcOrd="0" destOrd="0" presId="urn:microsoft.com/office/officeart/2005/8/layout/default"/>
    <dgm:cxn modelId="{848AC34F-C368-4B9D-986B-5EB5207C070F}" type="presOf" srcId="{00A900C7-5542-4434-899E-2C0B247814BF}" destId="{B574B4D1-9C01-485E-8754-E747563A65FE}" srcOrd="0" destOrd="0" presId="urn:microsoft.com/office/officeart/2005/8/layout/default"/>
    <dgm:cxn modelId="{CADB6D79-1F0B-4C45-9E6B-C3609F5BB06F}" type="presOf" srcId="{D7F2641B-8F29-43EE-9D2F-E8FB99446CF1}" destId="{6F863AC0-BC8C-466A-B49F-C75FB5D5BA77}" srcOrd="0" destOrd="0" presId="urn:microsoft.com/office/officeart/2005/8/layout/default"/>
    <dgm:cxn modelId="{180A5490-9DA2-457B-8C21-4162320F2DFE}" type="presOf" srcId="{91F97930-CF8B-440F-83C6-1B46342E72DD}" destId="{8A33D55B-35C8-4484-8C71-11D7C1B238AE}" srcOrd="0" destOrd="0" presId="urn:microsoft.com/office/officeart/2005/8/layout/default"/>
    <dgm:cxn modelId="{2EE6D29C-0F42-4E50-9C1C-4F73725BDE24}" type="presOf" srcId="{BC72D35E-2C30-4F6E-9FD0-30E6DA760EC6}" destId="{D44F2A70-F71C-431E-83B9-99301E7CE701}" srcOrd="0" destOrd="0" presId="urn:microsoft.com/office/officeart/2005/8/layout/default"/>
    <dgm:cxn modelId="{4B655EB1-2CE3-42F8-B08B-D4281C57C39A}" srcId="{DED2BA7B-5874-4014-8764-013B83190DEF}" destId="{91F97930-CF8B-440F-83C6-1B46342E72DD}" srcOrd="2" destOrd="0" parTransId="{F5F7E6A1-611B-4387-9026-3A99FCA7D197}" sibTransId="{6435266B-DD7A-4D60-B22C-4EB2243F0900}"/>
    <dgm:cxn modelId="{47A2E6B6-1FFE-40ED-B7BA-14EE5E80C375}" srcId="{DED2BA7B-5874-4014-8764-013B83190DEF}" destId="{00A900C7-5542-4434-899E-2C0B247814BF}" srcOrd="4" destOrd="0" parTransId="{42014081-CDF6-4DD9-AA04-1E1ACAB92191}" sibTransId="{11574C8B-EB92-4A7B-A6EC-90ECAC18DDF1}"/>
    <dgm:cxn modelId="{EB8F45DF-F3B3-4FF2-8E90-D565410A853F}" type="presParOf" srcId="{B25C4EF2-BB88-4D6B-8EA4-89B5A2F83E29}" destId="{6F863AC0-BC8C-466A-B49F-C75FB5D5BA77}" srcOrd="0" destOrd="0" presId="urn:microsoft.com/office/officeart/2005/8/layout/default"/>
    <dgm:cxn modelId="{8BA5CC41-BBBB-440E-A2C6-26DFC7CBF9EB}" type="presParOf" srcId="{B25C4EF2-BB88-4D6B-8EA4-89B5A2F83E29}" destId="{709A8876-D109-4E9F-A33B-1FCA0153093C}" srcOrd="1" destOrd="0" presId="urn:microsoft.com/office/officeart/2005/8/layout/default"/>
    <dgm:cxn modelId="{FDA33404-AD87-4818-9A91-7718BEA4E452}" type="presParOf" srcId="{B25C4EF2-BB88-4D6B-8EA4-89B5A2F83E29}" destId="{D44F2A70-F71C-431E-83B9-99301E7CE701}" srcOrd="2" destOrd="0" presId="urn:microsoft.com/office/officeart/2005/8/layout/default"/>
    <dgm:cxn modelId="{610E9E2B-28F1-407A-909A-64882E7EDBF4}" type="presParOf" srcId="{B25C4EF2-BB88-4D6B-8EA4-89B5A2F83E29}" destId="{3D92F423-1119-4C3A-8081-39EFEBAA5A48}" srcOrd="3" destOrd="0" presId="urn:microsoft.com/office/officeart/2005/8/layout/default"/>
    <dgm:cxn modelId="{5A36A393-77D0-476D-8DDA-34FCF959CFA2}" type="presParOf" srcId="{B25C4EF2-BB88-4D6B-8EA4-89B5A2F83E29}" destId="{8A33D55B-35C8-4484-8C71-11D7C1B238AE}" srcOrd="4" destOrd="0" presId="urn:microsoft.com/office/officeart/2005/8/layout/default"/>
    <dgm:cxn modelId="{FDA08570-91B2-4B16-B4AE-32847AB3DE8C}" type="presParOf" srcId="{B25C4EF2-BB88-4D6B-8EA4-89B5A2F83E29}" destId="{BFE2E5EF-F79A-4A35-AF5C-B7D0AF85DA1E}" srcOrd="5" destOrd="0" presId="urn:microsoft.com/office/officeart/2005/8/layout/default"/>
    <dgm:cxn modelId="{6C6026D9-C7F0-4FA5-9B92-CC8FF5F32C89}" type="presParOf" srcId="{B25C4EF2-BB88-4D6B-8EA4-89B5A2F83E29}" destId="{2D2C1685-AEF5-4FF8-9AD3-0ACDA8ECA683}" srcOrd="6" destOrd="0" presId="urn:microsoft.com/office/officeart/2005/8/layout/default"/>
    <dgm:cxn modelId="{74154D05-7A2D-446C-8488-48610D007B96}" type="presParOf" srcId="{B25C4EF2-BB88-4D6B-8EA4-89B5A2F83E29}" destId="{B0868EA4-B025-418E-9694-12AD584CC377}" srcOrd="7" destOrd="0" presId="urn:microsoft.com/office/officeart/2005/8/layout/default"/>
    <dgm:cxn modelId="{75419D94-5D22-4182-9D2D-BC6D67B610FD}" type="presParOf" srcId="{B25C4EF2-BB88-4D6B-8EA4-89B5A2F83E29}" destId="{B574B4D1-9C01-485E-8754-E747563A65F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9BCB9-C523-40AB-B511-DE316B8C7F11}">
      <dsp:nvSpPr>
        <dsp:cNvPr id="0" name=""/>
        <dsp:cNvSpPr/>
      </dsp:nvSpPr>
      <dsp:spPr>
        <a:xfrm>
          <a:off x="0" y="190023"/>
          <a:ext cx="8229600" cy="129016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7BAF20-66DC-4D28-97D4-035961EB07F1}">
      <dsp:nvSpPr>
        <dsp:cNvPr id="0" name=""/>
        <dsp:cNvSpPr/>
      </dsp:nvSpPr>
      <dsp:spPr>
        <a:xfrm>
          <a:off x="390273" y="480310"/>
          <a:ext cx="709588" cy="709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19F1CF-D8DA-4C12-A371-B442C34936B3}">
      <dsp:nvSpPr>
        <dsp:cNvPr id="0" name=""/>
        <dsp:cNvSpPr/>
      </dsp:nvSpPr>
      <dsp:spPr>
        <a:xfrm>
          <a:off x="1490136" y="190023"/>
          <a:ext cx="6739463" cy="1290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542" tIns="136542" rIns="136542" bIns="136542" numCol="1" spcCol="1270" anchor="ctr" anchorCtr="0">
          <a:noAutofit/>
        </a:bodyPr>
        <a:lstStyle/>
        <a:p>
          <a:pPr marL="0" lvl="0" indent="0" algn="l" defTabSz="800100">
            <a:lnSpc>
              <a:spcPct val="90000"/>
            </a:lnSpc>
            <a:spcBef>
              <a:spcPct val="0"/>
            </a:spcBef>
            <a:spcAft>
              <a:spcPct val="35000"/>
            </a:spcAft>
            <a:buNone/>
          </a:pPr>
          <a:r>
            <a:rPr lang="en-CA" sz="1800" b="1" kern="1200" dirty="0"/>
            <a:t>Market Manual 1.4: </a:t>
          </a:r>
          <a:r>
            <a:rPr lang="en-CA" sz="1800" kern="1200" dirty="0"/>
            <a:t>establishes the procedures that describe the manner and timing for processing requests for connection assessment. </a:t>
          </a:r>
          <a:endParaRPr lang="en-US" sz="1800" kern="1200" dirty="0"/>
        </a:p>
      </dsp:txBody>
      <dsp:txXfrm>
        <a:off x="1490136" y="190023"/>
        <a:ext cx="6739463" cy="1290161"/>
      </dsp:txXfrm>
    </dsp:sp>
    <dsp:sp modelId="{0C941C12-ACE2-4DC5-9F31-9079B7EEDF33}">
      <dsp:nvSpPr>
        <dsp:cNvPr id="0" name=""/>
        <dsp:cNvSpPr/>
      </dsp:nvSpPr>
      <dsp:spPr>
        <a:xfrm>
          <a:off x="0" y="1720215"/>
          <a:ext cx="8229600" cy="129016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3EEDC5-09A7-4C4F-A429-4C9A1B5CC2CC}">
      <dsp:nvSpPr>
        <dsp:cNvPr id="0" name=""/>
        <dsp:cNvSpPr/>
      </dsp:nvSpPr>
      <dsp:spPr>
        <a:xfrm>
          <a:off x="390273" y="2010501"/>
          <a:ext cx="709588" cy="709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C50E39-0DEB-4263-AE2B-387992E5E188}">
      <dsp:nvSpPr>
        <dsp:cNvPr id="0" name=""/>
        <dsp:cNvSpPr/>
      </dsp:nvSpPr>
      <dsp:spPr>
        <a:xfrm>
          <a:off x="1490136" y="1720215"/>
          <a:ext cx="6739463" cy="1290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542" tIns="136542" rIns="136542" bIns="136542" numCol="1" spcCol="1270" anchor="ctr" anchorCtr="0">
          <a:noAutofit/>
        </a:bodyPr>
        <a:lstStyle/>
        <a:p>
          <a:pPr marL="0" lvl="0" indent="0" algn="l" defTabSz="800100">
            <a:lnSpc>
              <a:spcPct val="90000"/>
            </a:lnSpc>
            <a:spcBef>
              <a:spcPct val="0"/>
            </a:spcBef>
            <a:spcAft>
              <a:spcPct val="35000"/>
            </a:spcAft>
            <a:buNone/>
          </a:pPr>
          <a:r>
            <a:rPr lang="en-CA" sz="1800" b="1" kern="1200" dirty="0"/>
            <a:t>Application Form: </a:t>
          </a:r>
          <a:r>
            <a:rPr lang="en-CA" sz="1800" kern="1200" dirty="0"/>
            <a:t>specifies the information a connection applicant must submit to the IESO as part of their connection assessment request. It is a combined SIA</a:t>
          </a:r>
          <a:r>
            <a:rPr lang="en-CA" sz="1800" kern="1200" baseline="30000" dirty="0"/>
            <a:t>*</a:t>
          </a:r>
          <a:r>
            <a:rPr lang="en-CA" sz="1800" kern="1200" dirty="0"/>
            <a:t> and CIA</a:t>
          </a:r>
          <a:r>
            <a:rPr lang="en-CA" sz="1800" kern="1200" baseline="30000" dirty="0"/>
            <a:t>**</a:t>
          </a:r>
          <a:r>
            <a:rPr lang="en-CA" sz="1800" kern="1200" dirty="0"/>
            <a:t> form that simplifies the initialization of the CAA process with the IESO and the transmitters.</a:t>
          </a:r>
          <a:endParaRPr lang="en-US" sz="1800" kern="1200" dirty="0"/>
        </a:p>
      </dsp:txBody>
      <dsp:txXfrm>
        <a:off x="1490136" y="1720215"/>
        <a:ext cx="6739463" cy="1290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52253-41E2-4081-BC62-F8AED86CFE8F}">
      <dsp:nvSpPr>
        <dsp:cNvPr id="0" name=""/>
        <dsp:cNvSpPr/>
      </dsp:nvSpPr>
      <dsp:spPr>
        <a:xfrm>
          <a:off x="0" y="390"/>
          <a:ext cx="8229600" cy="9141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8973DC-357E-41D2-A217-5B85D06D5289}">
      <dsp:nvSpPr>
        <dsp:cNvPr id="0" name=""/>
        <dsp:cNvSpPr/>
      </dsp:nvSpPr>
      <dsp:spPr>
        <a:xfrm>
          <a:off x="276538" y="206080"/>
          <a:ext cx="502797" cy="5027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2874BB-DBE9-47B2-AD2E-2A22384C783E}">
      <dsp:nvSpPr>
        <dsp:cNvPr id="0" name=""/>
        <dsp:cNvSpPr/>
      </dsp:nvSpPr>
      <dsp:spPr>
        <a:xfrm>
          <a:off x="1055874" y="390"/>
          <a:ext cx="7173725"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50" tIns="96750" rIns="96750" bIns="96750" numCol="1" spcCol="1270" anchor="ctr" anchorCtr="0">
          <a:noAutofit/>
        </a:bodyPr>
        <a:lstStyle/>
        <a:p>
          <a:pPr marL="0" lvl="0" indent="0" algn="l" defTabSz="755650">
            <a:lnSpc>
              <a:spcPct val="90000"/>
            </a:lnSpc>
            <a:spcBef>
              <a:spcPct val="0"/>
            </a:spcBef>
            <a:spcAft>
              <a:spcPct val="35000"/>
            </a:spcAft>
            <a:buNone/>
          </a:pPr>
          <a:r>
            <a:rPr lang="en-US" sz="1700" kern="1200"/>
            <a:t>This presentation provides a high-level overview of the proposed updates to Market Manual 1.4 and the CAA Application Form part of Baseline 52.1. It is not intended to describe the process itself or the updates in detail. </a:t>
          </a:r>
        </a:p>
      </dsp:txBody>
      <dsp:txXfrm>
        <a:off x="1055874" y="390"/>
        <a:ext cx="7173725" cy="914176"/>
      </dsp:txXfrm>
    </dsp:sp>
    <dsp:sp modelId="{2BAFE3EE-D282-4B65-9418-E8DCAC289697}">
      <dsp:nvSpPr>
        <dsp:cNvPr id="0" name=""/>
        <dsp:cNvSpPr/>
      </dsp:nvSpPr>
      <dsp:spPr>
        <a:xfrm>
          <a:off x="0" y="1143111"/>
          <a:ext cx="8229600" cy="9141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8E7A4-7B52-4403-88D1-83B6B2F615A3}">
      <dsp:nvSpPr>
        <dsp:cNvPr id="0" name=""/>
        <dsp:cNvSpPr/>
      </dsp:nvSpPr>
      <dsp:spPr>
        <a:xfrm>
          <a:off x="276538" y="1348801"/>
          <a:ext cx="502797" cy="5027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38D7E4-5097-4D82-AB2A-057F967A65C8}">
      <dsp:nvSpPr>
        <dsp:cNvPr id="0" name=""/>
        <dsp:cNvSpPr/>
      </dsp:nvSpPr>
      <dsp:spPr>
        <a:xfrm>
          <a:off x="1055874" y="1143111"/>
          <a:ext cx="7173725"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50" tIns="96750" rIns="96750" bIns="96750" numCol="1" spcCol="1270" anchor="ctr" anchorCtr="0">
          <a:noAutofit/>
        </a:bodyPr>
        <a:lstStyle/>
        <a:p>
          <a:pPr marL="0" lvl="0" indent="0" algn="l" defTabSz="755650">
            <a:lnSpc>
              <a:spcPct val="90000"/>
            </a:lnSpc>
            <a:spcBef>
              <a:spcPct val="0"/>
            </a:spcBef>
            <a:spcAft>
              <a:spcPct val="35000"/>
            </a:spcAft>
            <a:buNone/>
          </a:pPr>
          <a:r>
            <a:rPr lang="en-US" sz="1700" kern="1200"/>
            <a:t>Stakeholders are encouraged to review the documents posted within Baseline 52.1 (BL52.1) and submit feedback in writing, for the IESO to consider as part of the Baseline process. </a:t>
          </a:r>
        </a:p>
      </dsp:txBody>
      <dsp:txXfrm>
        <a:off x="1055874" y="1143111"/>
        <a:ext cx="7173725" cy="914176"/>
      </dsp:txXfrm>
    </dsp:sp>
    <dsp:sp modelId="{0C7F16BA-381B-418E-9634-F1A627026EF5}">
      <dsp:nvSpPr>
        <dsp:cNvPr id="0" name=""/>
        <dsp:cNvSpPr/>
      </dsp:nvSpPr>
      <dsp:spPr>
        <a:xfrm>
          <a:off x="0" y="2285832"/>
          <a:ext cx="8229600" cy="9141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33AF80-C6B3-4766-AAAA-883487AE3570}">
      <dsp:nvSpPr>
        <dsp:cNvPr id="0" name=""/>
        <dsp:cNvSpPr/>
      </dsp:nvSpPr>
      <dsp:spPr>
        <a:xfrm>
          <a:off x="276538" y="2491522"/>
          <a:ext cx="502797" cy="5027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1BBE70-FAF6-4978-A626-3ACA8124B408}">
      <dsp:nvSpPr>
        <dsp:cNvPr id="0" name=""/>
        <dsp:cNvSpPr/>
      </dsp:nvSpPr>
      <dsp:spPr>
        <a:xfrm>
          <a:off x="1055874" y="2285832"/>
          <a:ext cx="7173725"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50" tIns="96750" rIns="96750" bIns="96750" numCol="1" spcCol="1270" anchor="ctr" anchorCtr="0">
          <a:noAutofit/>
        </a:bodyPr>
        <a:lstStyle/>
        <a:p>
          <a:pPr marL="0" lvl="0" indent="0" algn="l" defTabSz="755650">
            <a:lnSpc>
              <a:spcPct val="90000"/>
            </a:lnSpc>
            <a:spcBef>
              <a:spcPct val="0"/>
            </a:spcBef>
            <a:spcAft>
              <a:spcPct val="35000"/>
            </a:spcAft>
            <a:buNone/>
          </a:pPr>
          <a:r>
            <a:rPr lang="en-US" sz="1700" kern="1200"/>
            <a:t>For any questions related to the CAA process, please email to: </a:t>
          </a:r>
          <a:r>
            <a:rPr lang="en-US" sz="1700" kern="1200">
              <a:hlinkClick xmlns:r="http://schemas.openxmlformats.org/officeDocument/2006/relationships" r:id="rId7"/>
            </a:rPr>
            <a:t>connection.assessments@ieso.ca</a:t>
          </a:r>
          <a:r>
            <a:rPr lang="en-US" sz="1700" kern="1200"/>
            <a:t>. </a:t>
          </a:r>
        </a:p>
      </dsp:txBody>
      <dsp:txXfrm>
        <a:off x="1055874" y="2285832"/>
        <a:ext cx="7173725" cy="914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63AC0-BC8C-466A-B49F-C75FB5D5BA77}">
      <dsp:nvSpPr>
        <dsp:cNvPr id="0" name=""/>
        <dsp:cNvSpPr/>
      </dsp:nvSpPr>
      <dsp:spPr>
        <a:xfrm>
          <a:off x="180022" y="1696"/>
          <a:ext cx="2459235" cy="1475541"/>
        </a:xfrm>
        <a:prstGeom prst="rect">
          <a:avLst/>
        </a:prstGeom>
        <a:solidFill>
          <a:srgbClr val="00C4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Consolidates all SIA application forms into single form </a:t>
          </a:r>
          <a:endParaRPr lang="en-US" sz="1900" kern="1200" dirty="0"/>
        </a:p>
      </dsp:txBody>
      <dsp:txXfrm>
        <a:off x="180022" y="1696"/>
        <a:ext cx="2459235" cy="1475541"/>
      </dsp:txXfrm>
    </dsp:sp>
    <dsp:sp modelId="{D44F2A70-F71C-431E-83B9-99301E7CE701}">
      <dsp:nvSpPr>
        <dsp:cNvPr id="0" name=""/>
        <dsp:cNvSpPr/>
      </dsp:nvSpPr>
      <dsp:spPr>
        <a:xfrm>
          <a:off x="2885182" y="1696"/>
          <a:ext cx="2459235" cy="1475541"/>
        </a:xfrm>
        <a:prstGeom prst="rect">
          <a:avLst/>
        </a:prstGeom>
        <a:solidFill>
          <a:srgbClr val="00C4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It is a fillable PDF that adapts to the needs of each project type</a:t>
          </a:r>
          <a:endParaRPr lang="en-US" sz="1900" kern="1200" dirty="0"/>
        </a:p>
      </dsp:txBody>
      <dsp:txXfrm>
        <a:off x="2885182" y="1696"/>
        <a:ext cx="2459235" cy="1475541"/>
      </dsp:txXfrm>
    </dsp:sp>
    <dsp:sp modelId="{8A33D55B-35C8-4484-8C71-11D7C1B238AE}">
      <dsp:nvSpPr>
        <dsp:cNvPr id="0" name=""/>
        <dsp:cNvSpPr/>
      </dsp:nvSpPr>
      <dsp:spPr>
        <a:xfrm>
          <a:off x="5590341" y="1696"/>
          <a:ext cx="2459235" cy="1475541"/>
        </a:xfrm>
        <a:prstGeom prst="rect">
          <a:avLst/>
        </a:prstGeom>
        <a:solidFill>
          <a:srgbClr val="00C4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Has built-in data sheets for standard dynamic models</a:t>
          </a:r>
          <a:endParaRPr lang="en-US" sz="1900" kern="1200"/>
        </a:p>
      </dsp:txBody>
      <dsp:txXfrm>
        <a:off x="5590341" y="1696"/>
        <a:ext cx="2459235" cy="1475541"/>
      </dsp:txXfrm>
    </dsp:sp>
    <dsp:sp modelId="{2D2C1685-AEF5-4FF8-9AD3-0ACDA8ECA683}">
      <dsp:nvSpPr>
        <dsp:cNvPr id="0" name=""/>
        <dsp:cNvSpPr/>
      </dsp:nvSpPr>
      <dsp:spPr>
        <a:xfrm>
          <a:off x="1532602" y="1723161"/>
          <a:ext cx="2459235" cy="1475541"/>
        </a:xfrm>
        <a:prstGeom prst="rect">
          <a:avLst/>
        </a:prstGeom>
        <a:solidFill>
          <a:srgbClr val="00C4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Includes controls for validation and finalization to reduce back and forth communication</a:t>
          </a:r>
          <a:endParaRPr lang="en-US" sz="1900" kern="1200" dirty="0"/>
        </a:p>
      </dsp:txBody>
      <dsp:txXfrm>
        <a:off x="1532602" y="1723161"/>
        <a:ext cx="2459235" cy="1475541"/>
      </dsp:txXfrm>
    </dsp:sp>
    <dsp:sp modelId="{B574B4D1-9C01-485E-8754-E747563A65FE}">
      <dsp:nvSpPr>
        <dsp:cNvPr id="0" name=""/>
        <dsp:cNvSpPr/>
      </dsp:nvSpPr>
      <dsp:spPr>
        <a:xfrm>
          <a:off x="4237761" y="1723161"/>
          <a:ext cx="2459235" cy="1475541"/>
        </a:xfrm>
        <a:prstGeom prst="rect">
          <a:avLst/>
        </a:prstGeom>
        <a:solidFill>
          <a:srgbClr val="00C4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Is AODA compliant</a:t>
          </a:r>
          <a:endParaRPr lang="en-US" sz="1900" kern="1200"/>
        </a:p>
      </dsp:txBody>
      <dsp:txXfrm>
        <a:off x="4237761" y="1723161"/>
        <a:ext cx="2459235" cy="14755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5FAB6-CF72-5F4E-9079-0582DA9D06A0}" type="datetimeFigureOut">
              <a:rPr lang="en-CA" smtClean="0"/>
              <a:t>2024/10/18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1E73A-9851-F24B-A0E1-A503DDD85DED}" type="slidenum">
              <a:rPr lang="en-CA" smtClean="0"/>
              <a:t>‹#›</a:t>
            </a:fld>
            <a:endParaRPr lang="en-CA"/>
          </a:p>
        </p:txBody>
      </p:sp>
    </p:spTree>
    <p:extLst>
      <p:ext uri="{BB962C8B-B14F-4D97-AF65-F5344CB8AC3E}">
        <p14:creationId xmlns:p14="http://schemas.microsoft.com/office/powerpoint/2010/main" val="210322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01E73A-9851-F24B-A0E1-A503DDD85DED}" type="slidenum">
              <a:rPr lang="en-CA" smtClean="0"/>
              <a:t>2</a:t>
            </a:fld>
            <a:endParaRPr lang="en-CA"/>
          </a:p>
        </p:txBody>
      </p:sp>
    </p:spTree>
    <p:extLst>
      <p:ext uri="{BB962C8B-B14F-4D97-AF65-F5344CB8AC3E}">
        <p14:creationId xmlns:p14="http://schemas.microsoft.com/office/powerpoint/2010/main" val="1634746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01E73A-9851-F24B-A0E1-A503DDD85DED}" type="slidenum">
              <a:rPr lang="en-CA" smtClean="0"/>
              <a:t>15</a:t>
            </a:fld>
            <a:endParaRPr lang="en-CA"/>
          </a:p>
        </p:txBody>
      </p:sp>
    </p:spTree>
    <p:extLst>
      <p:ext uri="{BB962C8B-B14F-4D97-AF65-F5344CB8AC3E}">
        <p14:creationId xmlns:p14="http://schemas.microsoft.com/office/powerpoint/2010/main" val="2641963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54A-0CD5-6D96-BAC0-CF5F4490B2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91106-78BA-E13D-2C89-0B9593EBA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ADD728-F7D2-CA9F-110E-2D81484883D2}"/>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FB3C355-9F4E-EA1F-1AD2-91CE597BF8A0}"/>
              </a:ext>
            </a:extLst>
          </p:cNvPr>
          <p:cNvSpPr>
            <a:spLocks noGrp="1"/>
          </p:cNvSpPr>
          <p:nvPr>
            <p:ph type="sldNum" sz="quarter" idx="5"/>
          </p:nvPr>
        </p:nvSpPr>
        <p:spPr/>
        <p:txBody>
          <a:bodyPr/>
          <a:lstStyle/>
          <a:p>
            <a:fld id="{1501E73A-9851-F24B-A0E1-A503DDD85DED}" type="slidenum">
              <a:rPr lang="en-CA" smtClean="0"/>
              <a:t>17</a:t>
            </a:fld>
            <a:endParaRPr lang="en-CA"/>
          </a:p>
        </p:txBody>
      </p:sp>
    </p:spTree>
    <p:extLst>
      <p:ext uri="{BB962C8B-B14F-4D97-AF65-F5344CB8AC3E}">
        <p14:creationId xmlns:p14="http://schemas.microsoft.com/office/powerpoint/2010/main" val="419025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01E73A-9851-F24B-A0E1-A503DDD85DED}" type="slidenum">
              <a:rPr lang="en-CA" smtClean="0"/>
              <a:t>3</a:t>
            </a:fld>
            <a:endParaRPr lang="en-CA"/>
          </a:p>
        </p:txBody>
      </p:sp>
    </p:spTree>
    <p:extLst>
      <p:ext uri="{BB962C8B-B14F-4D97-AF65-F5344CB8AC3E}">
        <p14:creationId xmlns:p14="http://schemas.microsoft.com/office/powerpoint/2010/main" val="237861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01E73A-9851-F24B-A0E1-A503DDD85DED}" type="slidenum">
              <a:rPr lang="en-CA" smtClean="0"/>
              <a:t>4</a:t>
            </a:fld>
            <a:endParaRPr lang="en-CA"/>
          </a:p>
        </p:txBody>
      </p:sp>
    </p:spTree>
    <p:extLst>
      <p:ext uri="{BB962C8B-B14F-4D97-AF65-F5344CB8AC3E}">
        <p14:creationId xmlns:p14="http://schemas.microsoft.com/office/powerpoint/2010/main" val="43945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01E73A-9851-F24B-A0E1-A503DDD85DED}" type="slidenum">
              <a:rPr lang="en-CA" smtClean="0"/>
              <a:t>6</a:t>
            </a:fld>
            <a:endParaRPr lang="en-CA"/>
          </a:p>
        </p:txBody>
      </p:sp>
    </p:spTree>
    <p:extLst>
      <p:ext uri="{BB962C8B-B14F-4D97-AF65-F5344CB8AC3E}">
        <p14:creationId xmlns:p14="http://schemas.microsoft.com/office/powerpoint/2010/main" val="223834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01E73A-9851-F24B-A0E1-A503DDD85DED}" type="slidenum">
              <a:rPr lang="en-CA" smtClean="0"/>
              <a:t>7</a:t>
            </a:fld>
            <a:endParaRPr lang="en-CA"/>
          </a:p>
        </p:txBody>
      </p:sp>
    </p:spTree>
    <p:extLst>
      <p:ext uri="{BB962C8B-B14F-4D97-AF65-F5344CB8AC3E}">
        <p14:creationId xmlns:p14="http://schemas.microsoft.com/office/powerpoint/2010/main" val="3160558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01E73A-9851-F24B-A0E1-A503DDD85DED}" type="slidenum">
              <a:rPr lang="en-CA" smtClean="0"/>
              <a:t>8</a:t>
            </a:fld>
            <a:endParaRPr lang="en-CA"/>
          </a:p>
        </p:txBody>
      </p:sp>
    </p:spTree>
    <p:extLst>
      <p:ext uri="{BB962C8B-B14F-4D97-AF65-F5344CB8AC3E}">
        <p14:creationId xmlns:p14="http://schemas.microsoft.com/office/powerpoint/2010/main" val="1492269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01E73A-9851-F24B-A0E1-A503DDD85DED}" type="slidenum">
              <a:rPr lang="en-CA" smtClean="0"/>
              <a:t>10</a:t>
            </a:fld>
            <a:endParaRPr lang="en-CA"/>
          </a:p>
        </p:txBody>
      </p:sp>
    </p:spTree>
    <p:extLst>
      <p:ext uri="{BB962C8B-B14F-4D97-AF65-F5344CB8AC3E}">
        <p14:creationId xmlns:p14="http://schemas.microsoft.com/office/powerpoint/2010/main" val="2499005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01E73A-9851-F24B-A0E1-A503DDD85DED}" type="slidenum">
              <a:rPr lang="en-CA" smtClean="0"/>
              <a:t>11</a:t>
            </a:fld>
            <a:endParaRPr lang="en-CA"/>
          </a:p>
        </p:txBody>
      </p:sp>
    </p:spTree>
    <p:extLst>
      <p:ext uri="{BB962C8B-B14F-4D97-AF65-F5344CB8AC3E}">
        <p14:creationId xmlns:p14="http://schemas.microsoft.com/office/powerpoint/2010/main" val="217626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01E73A-9851-F24B-A0E1-A503DDD85DED}" type="slidenum">
              <a:rPr lang="en-CA" smtClean="0"/>
              <a:t>14</a:t>
            </a:fld>
            <a:endParaRPr lang="en-CA"/>
          </a:p>
        </p:txBody>
      </p:sp>
    </p:spTree>
    <p:extLst>
      <p:ext uri="{BB962C8B-B14F-4D97-AF65-F5344CB8AC3E}">
        <p14:creationId xmlns:p14="http://schemas.microsoft.com/office/powerpoint/2010/main" val="1606537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8229600" cy="1828800"/>
          </a:xfrm>
        </p:spPr>
        <p:txBody>
          <a:bodyPr anchor="t" anchorCtr="0"/>
          <a:lstStyle>
            <a:lvl1pPr algn="l">
              <a:defRPr sz="26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57200" y="3429000"/>
            <a:ext cx="8229600" cy="914400"/>
          </a:xfrm>
        </p:spPr>
        <p:txBody>
          <a:bodyPr/>
          <a:lstStyle>
            <a:lvl1pPr marL="0" indent="0" algn="l">
              <a:spcAft>
                <a:spcPts val="0"/>
              </a:spcAft>
              <a:buNone/>
              <a:defRPr sz="1600" b="1" i="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a:extLst>
              <a:ext uri="{FF2B5EF4-FFF2-40B4-BE49-F238E27FC236}">
                <a16:creationId xmlns:a16="http://schemas.microsoft.com/office/drawing/2014/main" id="{48E15D13-65EB-064A-BBE7-79880D404929}"/>
              </a:ext>
              <a:ext uri="{C183D7F6-B498-43B3-948B-1728B52AA6E4}">
                <adec:decorative xmlns:adec="http://schemas.microsoft.com/office/drawing/2017/decorative" val="1"/>
              </a:ext>
            </a:extLst>
          </p:cNvPr>
          <p:cNvSpPr/>
          <p:nvPr/>
        </p:nvSpPr>
        <p:spPr bwMode="auto">
          <a:xfrm>
            <a:off x="0" y="4343398"/>
            <a:ext cx="6858000" cy="800102"/>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9" name="Rectangle 6">
            <a:extLst>
              <a:ext uri="{FF2B5EF4-FFF2-40B4-BE49-F238E27FC236}">
                <a16:creationId xmlns:a16="http://schemas.microsoft.com/office/drawing/2014/main" id="{9B47F44A-6A03-FA4A-A602-885DBDED4D59}"/>
              </a:ext>
              <a:ext uri="{C183D7F6-B498-43B3-948B-1728B52AA6E4}">
                <adec:decorative xmlns:adec="http://schemas.microsoft.com/office/drawing/2017/decorative" val="1"/>
              </a:ext>
            </a:extLst>
          </p:cNvPr>
          <p:cNvSpPr>
            <a:spLocks noChangeArrowheads="1"/>
          </p:cNvSpPr>
          <p:nvPr/>
        </p:nvSpPr>
        <p:spPr bwMode="auto">
          <a:xfrm>
            <a:off x="457200" y="594360"/>
            <a:ext cx="1143000" cy="91440"/>
          </a:xfrm>
          <a:prstGeom prst="rect">
            <a:avLst/>
          </a:prstGeom>
          <a:solidFill>
            <a:schemeClr val="accent1"/>
          </a:solidFill>
          <a:ln>
            <a:noFill/>
          </a:ln>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3697619891"/>
      </p:ext>
    </p:extLst>
  </p:cSld>
  <p:clrMapOvr>
    <a:masterClrMapping/>
  </p:clrMapOvr>
  <p:extLst>
    <p:ext uri="{DCECCB84-F9BA-43D5-87BE-67443E8EF086}">
      <p15:sldGuideLst xmlns:p15="http://schemas.microsoft.com/office/powerpoint/2012/main">
        <p15:guide id="1" orient="horz" pos="21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54ACD2-CBC5-4E4C-9D0C-0001666F7B97}"/>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ED1CA3F8-AA97-BF44-B449-0E2AC050233C}"/>
              </a:ext>
            </a:extLst>
          </p:cNvPr>
          <p:cNvSpPr>
            <a:spLocks noGrp="1"/>
          </p:cNvSpPr>
          <p:nvPr>
            <p:ph type="title" hasCustomPrompt="1"/>
          </p:nvPr>
        </p:nvSpPr>
        <p:spPr>
          <a:xfrm>
            <a:off x="457200" y="457200"/>
            <a:ext cx="8229600" cy="457200"/>
          </a:xfrm>
        </p:spPr>
        <p:txBody>
          <a:bodyPr anchor="t" anchorCtr="0"/>
          <a:lstStyle>
            <a:lvl1pPr>
              <a:defRPr sz="2600" baseline="0"/>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EFAFDB8C-1F72-7C4E-BDC4-C207532ADDC9}"/>
              </a:ext>
            </a:extLst>
          </p:cNvPr>
          <p:cNvSpPr>
            <a:spLocks noGrp="1"/>
          </p:cNvSpPr>
          <p:nvPr>
            <p:ph type="body" sz="half" idx="2"/>
          </p:nvPr>
        </p:nvSpPr>
        <p:spPr>
          <a:xfrm>
            <a:off x="457200" y="1142999"/>
            <a:ext cx="3950208" cy="3200400"/>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Picture Placeholder 2">
            <a:extLst>
              <a:ext uri="{FF2B5EF4-FFF2-40B4-BE49-F238E27FC236}">
                <a16:creationId xmlns:a16="http://schemas.microsoft.com/office/drawing/2014/main" id="{CDD57218-ED02-3547-B966-10F8A71F0D2E}"/>
              </a:ext>
            </a:extLst>
          </p:cNvPr>
          <p:cNvSpPr>
            <a:spLocks noGrp="1"/>
          </p:cNvSpPr>
          <p:nvPr>
            <p:ph type="pic" idx="1"/>
          </p:nvPr>
        </p:nvSpPr>
        <p:spPr>
          <a:xfrm>
            <a:off x="4736592" y="1143000"/>
            <a:ext cx="3950208" cy="3200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8" name="Slide Number Placeholder 7">
            <a:extLst>
              <a:ext uri="{FF2B5EF4-FFF2-40B4-BE49-F238E27FC236}">
                <a16:creationId xmlns:a16="http://schemas.microsoft.com/office/drawing/2014/main" id="{F016CC35-DF94-C649-8208-CE5DC453B6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1130357635"/>
      </p:ext>
    </p:extLst>
  </p:cSld>
  <p:clrMapOvr>
    <a:masterClrMapping/>
  </p:clrMapOvr>
  <p:extLst>
    <p:ext uri="{DCECCB84-F9BA-43D5-87BE-67443E8EF086}">
      <p15:sldGuideLst xmlns:p15="http://schemas.microsoft.com/office/powerpoint/2012/main">
        <p15:guide id="3" pos="2778">
          <p15:clr>
            <a:srgbClr val="FBAE40"/>
          </p15:clr>
        </p15:guide>
        <p15:guide id="4" pos="298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54ACD2-CBC5-4E4C-9D0C-0001666F7B97}"/>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ED1CA3F8-AA97-BF44-B449-0E2AC050233C}"/>
              </a:ext>
            </a:extLst>
          </p:cNvPr>
          <p:cNvSpPr>
            <a:spLocks noGrp="1"/>
          </p:cNvSpPr>
          <p:nvPr>
            <p:ph type="title" hasCustomPrompt="1"/>
          </p:nvPr>
        </p:nvSpPr>
        <p:spPr>
          <a:xfrm>
            <a:off x="457200" y="457200"/>
            <a:ext cx="8229600" cy="457200"/>
          </a:xfrm>
        </p:spPr>
        <p:txBody>
          <a:bodyPr anchor="t" anchorCtr="0"/>
          <a:lstStyle>
            <a:lvl1pPr>
              <a:defRPr sz="2600" baseline="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DD57218-ED02-3547-B966-10F8A71F0D2E}"/>
              </a:ext>
            </a:extLst>
          </p:cNvPr>
          <p:cNvSpPr>
            <a:spLocks noGrp="1"/>
          </p:cNvSpPr>
          <p:nvPr>
            <p:ph type="pic" idx="1"/>
          </p:nvPr>
        </p:nvSpPr>
        <p:spPr>
          <a:xfrm>
            <a:off x="457200" y="1142999"/>
            <a:ext cx="3950208" cy="242316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11" name="Text Placeholder 5">
            <a:extLst>
              <a:ext uri="{FF2B5EF4-FFF2-40B4-BE49-F238E27FC236}">
                <a16:creationId xmlns:a16="http://schemas.microsoft.com/office/drawing/2014/main" id="{DB3DF3B6-1E14-3D49-A667-4D6960918F2E}"/>
              </a:ext>
            </a:extLst>
          </p:cNvPr>
          <p:cNvSpPr>
            <a:spLocks noGrp="1"/>
          </p:cNvSpPr>
          <p:nvPr>
            <p:ph type="body" sz="quarter" idx="12"/>
          </p:nvPr>
        </p:nvSpPr>
        <p:spPr>
          <a:xfrm>
            <a:off x="457200" y="3794760"/>
            <a:ext cx="3949700" cy="548640"/>
          </a:xfrm>
        </p:spPr>
        <p:txBody>
          <a:bodyPr/>
          <a:lstStyle>
            <a:lvl1pPr marL="0" indent="0">
              <a:buFontTx/>
              <a:buNone/>
              <a:defRPr baseline="0"/>
            </a:lvl1pPr>
            <a:lvl2pPr marL="182880" indent="0">
              <a:buNone/>
              <a:defRPr/>
            </a:lvl2pPr>
          </a:lstStyle>
          <a:p>
            <a:pPr lvl="0"/>
            <a:r>
              <a:rPr lang="en-US"/>
              <a:t>Edit Master text styles</a:t>
            </a:r>
          </a:p>
        </p:txBody>
      </p:sp>
      <p:sp>
        <p:nvSpPr>
          <p:cNvPr id="10" name="Picture Placeholder 2">
            <a:extLst>
              <a:ext uri="{FF2B5EF4-FFF2-40B4-BE49-F238E27FC236}">
                <a16:creationId xmlns:a16="http://schemas.microsoft.com/office/drawing/2014/main" id="{C0E542E2-789B-0E4D-8471-B2F290605C19}"/>
              </a:ext>
            </a:extLst>
          </p:cNvPr>
          <p:cNvSpPr>
            <a:spLocks noGrp="1"/>
          </p:cNvSpPr>
          <p:nvPr>
            <p:ph type="pic" idx="11"/>
          </p:nvPr>
        </p:nvSpPr>
        <p:spPr>
          <a:xfrm>
            <a:off x="4734560" y="1143000"/>
            <a:ext cx="3950208" cy="242316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13" name="Text Placeholder 12">
            <a:extLst>
              <a:ext uri="{FF2B5EF4-FFF2-40B4-BE49-F238E27FC236}">
                <a16:creationId xmlns:a16="http://schemas.microsoft.com/office/drawing/2014/main" id="{297336E7-DC04-8544-A5C4-932ED178F6E5}"/>
              </a:ext>
            </a:extLst>
          </p:cNvPr>
          <p:cNvSpPr>
            <a:spLocks noGrp="1"/>
          </p:cNvSpPr>
          <p:nvPr>
            <p:ph type="body" sz="quarter" idx="13"/>
          </p:nvPr>
        </p:nvSpPr>
        <p:spPr>
          <a:xfrm>
            <a:off x="4733925" y="3794125"/>
            <a:ext cx="3951288" cy="550863"/>
          </a:xfrm>
        </p:spPr>
        <p:txBody>
          <a:bodyPr/>
          <a:lstStyle>
            <a:lvl1pPr marL="0" indent="0">
              <a:buFontTx/>
              <a:buNone/>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Edit Master text styles</a:t>
            </a:r>
          </a:p>
        </p:txBody>
      </p:sp>
      <p:sp>
        <p:nvSpPr>
          <p:cNvPr id="8" name="Slide Number Placeholder 7">
            <a:extLst>
              <a:ext uri="{FF2B5EF4-FFF2-40B4-BE49-F238E27FC236}">
                <a16:creationId xmlns:a16="http://schemas.microsoft.com/office/drawing/2014/main" id="{F016CC35-DF94-C649-8208-CE5DC453B6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1115943757"/>
      </p:ext>
    </p:extLst>
  </p:cSld>
  <p:clrMapOvr>
    <a:masterClrMapping/>
  </p:clrMapOvr>
  <p:extLst>
    <p:ext uri="{DCECCB84-F9BA-43D5-87BE-67443E8EF086}">
      <p15:sldGuideLst xmlns:p15="http://schemas.microsoft.com/office/powerpoint/2012/main">
        <p15:guide id="3" pos="2778">
          <p15:clr>
            <a:srgbClr val="FBAE40"/>
          </p15:clr>
        </p15:guide>
        <p15:guide id="4" pos="298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1A5C0E3-A302-3D42-8730-046513582630}"/>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5C04D70A-CBD9-DE48-BEB1-411838F40099}"/>
              </a:ext>
            </a:extLst>
          </p:cNvPr>
          <p:cNvSpPr>
            <a:spLocks noGrp="1"/>
          </p:cNvSpPr>
          <p:nvPr>
            <p:ph type="title" hasCustomPrompt="1"/>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54AB1F1-DE73-AB4F-A1AD-46C223F1C4EF}"/>
              </a:ext>
            </a:extLst>
          </p:cNvPr>
          <p:cNvSpPr>
            <a:spLocks noGrp="1"/>
          </p:cNvSpPr>
          <p:nvPr>
            <p:ph sz="half" idx="1"/>
          </p:nvPr>
        </p:nvSpPr>
        <p:spPr>
          <a:xfrm>
            <a:off x="457200" y="1143000"/>
            <a:ext cx="3950208"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4940013-B39F-344E-9801-53C51CBB847F}"/>
              </a:ext>
            </a:extLst>
          </p:cNvPr>
          <p:cNvSpPr>
            <a:spLocks noGrp="1"/>
          </p:cNvSpPr>
          <p:nvPr>
            <p:ph sz="half" idx="2"/>
          </p:nvPr>
        </p:nvSpPr>
        <p:spPr>
          <a:xfrm>
            <a:off x="4736592" y="1143000"/>
            <a:ext cx="3950208"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5A3900E8-2BB3-9447-8545-C18AFD12B197}"/>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2421391750"/>
      </p:ext>
    </p:extLst>
  </p:cSld>
  <p:clrMapOvr>
    <a:masterClrMapping/>
  </p:clrMapOvr>
  <p:extLst>
    <p:ext uri="{DCECCB84-F9BA-43D5-87BE-67443E8EF086}">
      <p15:sldGuideLst xmlns:p15="http://schemas.microsoft.com/office/powerpoint/2012/main">
        <p15:guide id="3" pos="2778">
          <p15:clr>
            <a:srgbClr val="FBAE40"/>
          </p15:clr>
        </p15:guide>
        <p15:guide id="4" pos="298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Bulleted Lists w/ 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691EBB-4069-9A4B-B5A9-B8C169F1ED05}"/>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FC57DAD3-82D2-F947-B629-977B504CBF3D}"/>
              </a:ext>
            </a:extLst>
          </p:cNvPr>
          <p:cNvSpPr>
            <a:spLocks noGrp="1"/>
          </p:cNvSpPr>
          <p:nvPr>
            <p:ph type="title" hasCustomPrompt="1"/>
          </p:nvPr>
        </p:nvSpPr>
        <p:spPr/>
        <p:txBody>
          <a:bodyPr/>
          <a:lstStyle/>
          <a:p>
            <a:r>
              <a:rPr lang="en-US"/>
              <a:t>Click to Edit Master Title Style</a:t>
            </a:r>
            <a:endParaRPr lang="en-CA"/>
          </a:p>
        </p:txBody>
      </p:sp>
      <p:sp>
        <p:nvSpPr>
          <p:cNvPr id="4" name="Content Placeholder 2">
            <a:extLst>
              <a:ext uri="{FF2B5EF4-FFF2-40B4-BE49-F238E27FC236}">
                <a16:creationId xmlns:a16="http://schemas.microsoft.com/office/drawing/2014/main" id="{5324E0DA-F4FD-474F-8CE8-631A780B08EE}"/>
              </a:ext>
            </a:extLst>
          </p:cNvPr>
          <p:cNvSpPr>
            <a:spLocks noGrp="1"/>
          </p:cNvSpPr>
          <p:nvPr>
            <p:ph sz="half" idx="1"/>
          </p:nvPr>
        </p:nvSpPr>
        <p:spPr>
          <a:xfrm>
            <a:off x="457200" y="1143000"/>
            <a:ext cx="3950208"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Picture Placeholder 2">
            <a:extLst>
              <a:ext uri="{FF2B5EF4-FFF2-40B4-BE49-F238E27FC236}">
                <a16:creationId xmlns:a16="http://schemas.microsoft.com/office/drawing/2014/main" id="{A4974FD5-0F00-0B4E-9324-EE678BA20595}"/>
              </a:ext>
            </a:extLst>
          </p:cNvPr>
          <p:cNvSpPr>
            <a:spLocks noGrp="1"/>
          </p:cNvSpPr>
          <p:nvPr>
            <p:ph type="pic" idx="11"/>
          </p:nvPr>
        </p:nvSpPr>
        <p:spPr>
          <a:xfrm>
            <a:off x="4736592" y="1143000"/>
            <a:ext cx="3950208" cy="3200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3" name="Slide Number Placeholder 2">
            <a:extLst>
              <a:ext uri="{FF2B5EF4-FFF2-40B4-BE49-F238E27FC236}">
                <a16:creationId xmlns:a16="http://schemas.microsoft.com/office/drawing/2014/main" id="{0AC7D4BE-F01E-D444-A19D-9D48A10275A1}"/>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2884990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Bullet List with Subheads">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566D2A35-BF5F-0341-83D7-EBBE16F60417}"/>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7F56FCCF-FFB2-154E-BECA-4056E43DD768}"/>
              </a:ext>
            </a:extLst>
          </p:cNvPr>
          <p:cNvSpPr>
            <a:spLocks noGrp="1"/>
          </p:cNvSpPr>
          <p:nvPr>
            <p:ph type="title" hasCustomPrompt="1"/>
          </p:nvPr>
        </p:nvSpPr>
        <p:spPr>
          <a:xfrm>
            <a:off x="457200" y="457200"/>
            <a:ext cx="8229600" cy="457200"/>
          </a:xfrm>
        </p:spPr>
        <p:txBody>
          <a:bodyPr/>
          <a:lstStyle/>
          <a:p>
            <a:r>
              <a:rPr lang="en-US"/>
              <a:t>Click to Edit Master Title Style</a:t>
            </a:r>
            <a:endParaRPr lang="en-CA"/>
          </a:p>
        </p:txBody>
      </p:sp>
      <p:sp>
        <p:nvSpPr>
          <p:cNvPr id="4" name="Content Placeholder 3">
            <a:extLst>
              <a:ext uri="{FF2B5EF4-FFF2-40B4-BE49-F238E27FC236}">
                <a16:creationId xmlns:a16="http://schemas.microsoft.com/office/drawing/2014/main" id="{FF140B09-9DB7-4545-9807-C8F2BC190F9F}"/>
              </a:ext>
            </a:extLst>
          </p:cNvPr>
          <p:cNvSpPr>
            <a:spLocks noGrp="1"/>
          </p:cNvSpPr>
          <p:nvPr>
            <p:ph sz="half" idx="2"/>
          </p:nvPr>
        </p:nvSpPr>
        <p:spPr>
          <a:xfrm>
            <a:off x="457200" y="1142999"/>
            <a:ext cx="3950208"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BA85DD4-92D8-4649-9289-BD3E55B20575}"/>
              </a:ext>
            </a:extLst>
          </p:cNvPr>
          <p:cNvSpPr>
            <a:spLocks noGrp="1"/>
          </p:cNvSpPr>
          <p:nvPr>
            <p:ph type="body" sz="quarter" idx="3" hasCustomPrompt="1"/>
          </p:nvPr>
        </p:nvSpPr>
        <p:spPr>
          <a:xfrm>
            <a:off x="4736592"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DBE48-70A3-304A-A83B-0E06F066D630}"/>
              </a:ext>
            </a:extLst>
          </p:cNvPr>
          <p:cNvSpPr>
            <a:spLocks noGrp="1"/>
          </p:cNvSpPr>
          <p:nvPr>
            <p:ph sz="quarter" idx="4"/>
          </p:nvPr>
        </p:nvSpPr>
        <p:spPr>
          <a:xfrm>
            <a:off x="4736592" y="1558498"/>
            <a:ext cx="3950208" cy="2780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Slide Number Placeholder 9">
            <a:extLst>
              <a:ext uri="{FF2B5EF4-FFF2-40B4-BE49-F238E27FC236}">
                <a16:creationId xmlns:a16="http://schemas.microsoft.com/office/drawing/2014/main" id="{E736B2DE-2161-044B-B6B9-EF45140004BE}"/>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4270339352"/>
      </p:ext>
    </p:extLst>
  </p:cSld>
  <p:clrMapOvr>
    <a:masterClrMapping/>
  </p:clrMapOvr>
  <p:extLst>
    <p:ext uri="{DCECCB84-F9BA-43D5-87BE-67443E8EF086}">
      <p15:sldGuideLst xmlns:p15="http://schemas.microsoft.com/office/powerpoint/2012/main">
        <p15:guide id="3" pos="2778">
          <p15:clr>
            <a:srgbClr val="FBAE40"/>
          </p15:clr>
        </p15:guide>
        <p15:guide id="4" pos="298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Two Bulleted Lists with Subheads">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566D2A35-BF5F-0341-83D7-EBBE16F60417}"/>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7F56FCCF-FFB2-154E-BECA-4056E43DD768}"/>
              </a:ext>
            </a:extLst>
          </p:cNvPr>
          <p:cNvSpPr>
            <a:spLocks noGrp="1"/>
          </p:cNvSpPr>
          <p:nvPr>
            <p:ph type="title" hasCustomPrompt="1"/>
          </p:nvPr>
        </p:nvSpPr>
        <p:spPr>
          <a:xfrm>
            <a:off x="457200" y="457200"/>
            <a:ext cx="8229600" cy="457200"/>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211295F-5199-0844-B6F2-E1D0DC261D43}"/>
              </a:ext>
            </a:extLst>
          </p:cNvPr>
          <p:cNvSpPr>
            <a:spLocks noGrp="1"/>
          </p:cNvSpPr>
          <p:nvPr>
            <p:ph type="body" idx="1" hasCustomPrompt="1"/>
          </p:nvPr>
        </p:nvSpPr>
        <p:spPr>
          <a:xfrm>
            <a:off x="457200"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F140B09-9DB7-4545-9807-C8F2BC190F9F}"/>
              </a:ext>
            </a:extLst>
          </p:cNvPr>
          <p:cNvSpPr>
            <a:spLocks noGrp="1"/>
          </p:cNvSpPr>
          <p:nvPr>
            <p:ph sz="half" idx="2"/>
          </p:nvPr>
        </p:nvSpPr>
        <p:spPr>
          <a:xfrm>
            <a:off x="457200" y="1558498"/>
            <a:ext cx="3950208" cy="2780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BA85DD4-92D8-4649-9289-BD3E55B20575}"/>
              </a:ext>
            </a:extLst>
          </p:cNvPr>
          <p:cNvSpPr>
            <a:spLocks noGrp="1"/>
          </p:cNvSpPr>
          <p:nvPr>
            <p:ph type="body" sz="quarter" idx="3" hasCustomPrompt="1"/>
          </p:nvPr>
        </p:nvSpPr>
        <p:spPr>
          <a:xfrm>
            <a:off x="4736592"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DBE48-70A3-304A-A83B-0E06F066D630}"/>
              </a:ext>
            </a:extLst>
          </p:cNvPr>
          <p:cNvSpPr>
            <a:spLocks noGrp="1"/>
          </p:cNvSpPr>
          <p:nvPr>
            <p:ph sz="quarter" idx="4"/>
          </p:nvPr>
        </p:nvSpPr>
        <p:spPr>
          <a:xfrm>
            <a:off x="4736592" y="1558498"/>
            <a:ext cx="3950208" cy="2780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Slide Number Placeholder 9">
            <a:extLst>
              <a:ext uri="{FF2B5EF4-FFF2-40B4-BE49-F238E27FC236}">
                <a16:creationId xmlns:a16="http://schemas.microsoft.com/office/drawing/2014/main" id="{E736B2DE-2161-044B-B6B9-EF45140004BE}"/>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3170299062"/>
      </p:ext>
    </p:extLst>
  </p:cSld>
  <p:clrMapOvr>
    <a:masterClrMapping/>
  </p:clrMapOvr>
  <p:extLst>
    <p:ext uri="{DCECCB84-F9BA-43D5-87BE-67443E8EF086}">
      <p15:sldGuideLst xmlns:p15="http://schemas.microsoft.com/office/powerpoint/2012/main">
        <p15:guide id="3" pos="2777">
          <p15:clr>
            <a:srgbClr val="FBAE40"/>
          </p15:clr>
        </p15:guide>
        <p15:guide id="4" pos="298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ubhead Content Bullet List">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C15C5681-F565-234A-81C6-9F4A1C79DB9C}"/>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096C1113-DCAE-C041-8BD4-294093EACB70}"/>
              </a:ext>
            </a:extLst>
          </p:cNvPr>
          <p:cNvSpPr>
            <a:spLocks noGrp="1"/>
          </p:cNvSpPr>
          <p:nvPr>
            <p:ph type="title" hasCustomPrompt="1"/>
          </p:nvPr>
        </p:nvSpPr>
        <p:spPr>
          <a:xfrm>
            <a:off x="457200" y="457199"/>
            <a:ext cx="8229600" cy="457200"/>
          </a:xfrm>
        </p:spPr>
        <p:txBody>
          <a:bodyPr anchor="t" anchorCtr="0">
            <a:spAutoFit/>
          </a:bodyPr>
          <a:lstStyle>
            <a:lvl1pPr>
              <a:lnSpc>
                <a:spcPts val="3000"/>
              </a:lnSpc>
              <a:defRPr sz="2600" baseline="0"/>
            </a:lvl1pPr>
          </a:lstStyle>
          <a:p>
            <a:r>
              <a:rPr lang="en-US"/>
              <a:t>Click to Edit Master Title Style</a:t>
            </a:r>
            <a:endParaRPr lang="en-CA"/>
          </a:p>
        </p:txBody>
      </p:sp>
      <p:sp>
        <p:nvSpPr>
          <p:cNvPr id="7" name="Text Placeholder 2">
            <a:extLst>
              <a:ext uri="{FF2B5EF4-FFF2-40B4-BE49-F238E27FC236}">
                <a16:creationId xmlns:a16="http://schemas.microsoft.com/office/drawing/2014/main" id="{51F88647-7E6B-3E42-B7D9-3ECBE613FBB8}"/>
              </a:ext>
            </a:extLst>
          </p:cNvPr>
          <p:cNvSpPr>
            <a:spLocks noGrp="1"/>
          </p:cNvSpPr>
          <p:nvPr>
            <p:ph type="body" idx="11" hasCustomPrompt="1"/>
          </p:nvPr>
        </p:nvSpPr>
        <p:spPr>
          <a:xfrm>
            <a:off x="457200"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Text Placeholder 3">
            <a:extLst>
              <a:ext uri="{FF2B5EF4-FFF2-40B4-BE49-F238E27FC236}">
                <a16:creationId xmlns:a16="http://schemas.microsoft.com/office/drawing/2014/main" id="{C7C56A7D-0708-774C-A0FA-68AA804BE83E}"/>
              </a:ext>
            </a:extLst>
          </p:cNvPr>
          <p:cNvSpPr>
            <a:spLocks noGrp="1"/>
          </p:cNvSpPr>
          <p:nvPr>
            <p:ph type="body" sz="half" idx="2"/>
          </p:nvPr>
        </p:nvSpPr>
        <p:spPr>
          <a:xfrm>
            <a:off x="457200" y="1558498"/>
            <a:ext cx="3950208" cy="2784902"/>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0" name="Text Placeholder 4">
            <a:extLst>
              <a:ext uri="{FF2B5EF4-FFF2-40B4-BE49-F238E27FC236}">
                <a16:creationId xmlns:a16="http://schemas.microsoft.com/office/drawing/2014/main" id="{1045CC09-DCB1-EF41-AB7A-72B208B81C12}"/>
              </a:ext>
            </a:extLst>
          </p:cNvPr>
          <p:cNvSpPr>
            <a:spLocks noGrp="1"/>
          </p:cNvSpPr>
          <p:nvPr>
            <p:ph type="body" sz="quarter" idx="3" hasCustomPrompt="1"/>
          </p:nvPr>
        </p:nvSpPr>
        <p:spPr>
          <a:xfrm>
            <a:off x="4736592"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 name="Content Placeholder 2">
            <a:extLst>
              <a:ext uri="{FF2B5EF4-FFF2-40B4-BE49-F238E27FC236}">
                <a16:creationId xmlns:a16="http://schemas.microsoft.com/office/drawing/2014/main" id="{DDE69FB3-675D-AF44-95FA-BDAAF0B72F6F}"/>
              </a:ext>
            </a:extLst>
          </p:cNvPr>
          <p:cNvSpPr>
            <a:spLocks noGrp="1"/>
          </p:cNvSpPr>
          <p:nvPr>
            <p:ph idx="1"/>
          </p:nvPr>
        </p:nvSpPr>
        <p:spPr>
          <a:xfrm>
            <a:off x="4736592" y="1558498"/>
            <a:ext cx="3950208" cy="2784901"/>
          </a:xfrm>
        </p:spPr>
        <p:txBody>
          <a:bodyPr/>
          <a:lstStyle>
            <a:lvl1pPr>
              <a:defRPr sz="1600" baseline="0"/>
            </a:lvl1pPr>
            <a:lvl2pPr>
              <a:defRPr sz="1600" baseline="0"/>
            </a:lvl2pPr>
            <a:lvl3pPr>
              <a:defRPr sz="1600" baseline="0"/>
            </a:lvl3pPr>
            <a:lvl4pPr>
              <a:defRPr sz="1600" baseline="0"/>
            </a:lvl4pPr>
            <a:lvl5pPr>
              <a:defRPr sz="1600" baseline="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A95D11E1-51E3-2F4C-9210-5E94EF397A4C}"/>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3236273327"/>
      </p:ext>
    </p:extLst>
  </p:cSld>
  <p:clrMapOvr>
    <a:masterClrMapping/>
  </p:clrMapOvr>
  <p:extLst>
    <p:ext uri="{DCECCB84-F9BA-43D5-87BE-67443E8EF086}">
      <p15:sldGuideLst xmlns:p15="http://schemas.microsoft.com/office/powerpoint/2012/main">
        <p15:guide id="3" pos="2777">
          <p15:clr>
            <a:srgbClr val="FBAE40"/>
          </p15:clr>
        </p15:guide>
        <p15:guide id="4" pos="298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ubhead Content with Picture">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54ACD2-CBC5-4E4C-9D0C-0001666F7B97}"/>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ED1CA3F8-AA97-BF44-B449-0E2AC050233C}"/>
              </a:ext>
            </a:extLst>
          </p:cNvPr>
          <p:cNvSpPr>
            <a:spLocks noGrp="1"/>
          </p:cNvSpPr>
          <p:nvPr>
            <p:ph type="title" hasCustomPrompt="1"/>
          </p:nvPr>
        </p:nvSpPr>
        <p:spPr>
          <a:xfrm>
            <a:off x="457200" y="457200"/>
            <a:ext cx="8229600" cy="457200"/>
          </a:xfrm>
        </p:spPr>
        <p:txBody>
          <a:bodyPr anchor="t" anchorCtr="0"/>
          <a:lstStyle>
            <a:lvl1pPr>
              <a:defRPr sz="2600" baseline="0"/>
            </a:lvl1pPr>
          </a:lstStyle>
          <a:p>
            <a:r>
              <a:rPr lang="en-US"/>
              <a:t>Click to Edit Master Title Style</a:t>
            </a:r>
            <a:endParaRPr lang="en-CA"/>
          </a:p>
        </p:txBody>
      </p:sp>
      <p:sp>
        <p:nvSpPr>
          <p:cNvPr id="7" name="Text Placeholder 2">
            <a:extLst>
              <a:ext uri="{FF2B5EF4-FFF2-40B4-BE49-F238E27FC236}">
                <a16:creationId xmlns:a16="http://schemas.microsoft.com/office/drawing/2014/main" id="{DEAD74BA-677B-6245-9543-2D37DB9A9165}"/>
              </a:ext>
            </a:extLst>
          </p:cNvPr>
          <p:cNvSpPr>
            <a:spLocks noGrp="1"/>
          </p:cNvSpPr>
          <p:nvPr>
            <p:ph type="body" idx="11" hasCustomPrompt="1"/>
          </p:nvPr>
        </p:nvSpPr>
        <p:spPr>
          <a:xfrm>
            <a:off x="457200"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Text Placeholder 3">
            <a:extLst>
              <a:ext uri="{FF2B5EF4-FFF2-40B4-BE49-F238E27FC236}">
                <a16:creationId xmlns:a16="http://schemas.microsoft.com/office/drawing/2014/main" id="{EFAFDB8C-1F72-7C4E-BDC4-C207532ADDC9}"/>
              </a:ext>
            </a:extLst>
          </p:cNvPr>
          <p:cNvSpPr>
            <a:spLocks noGrp="1"/>
          </p:cNvSpPr>
          <p:nvPr>
            <p:ph type="body" sz="half" idx="2"/>
          </p:nvPr>
        </p:nvSpPr>
        <p:spPr>
          <a:xfrm>
            <a:off x="457200" y="1558497"/>
            <a:ext cx="3950208" cy="2784901"/>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Picture Placeholder 2">
            <a:extLst>
              <a:ext uri="{FF2B5EF4-FFF2-40B4-BE49-F238E27FC236}">
                <a16:creationId xmlns:a16="http://schemas.microsoft.com/office/drawing/2014/main" id="{CDD57218-ED02-3547-B966-10F8A71F0D2E}"/>
              </a:ext>
            </a:extLst>
          </p:cNvPr>
          <p:cNvSpPr>
            <a:spLocks noGrp="1"/>
          </p:cNvSpPr>
          <p:nvPr>
            <p:ph type="pic" idx="1"/>
          </p:nvPr>
        </p:nvSpPr>
        <p:spPr>
          <a:xfrm>
            <a:off x="4736592" y="1143000"/>
            <a:ext cx="3950208" cy="3200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8" name="Slide Number Placeholder 7">
            <a:extLst>
              <a:ext uri="{FF2B5EF4-FFF2-40B4-BE49-F238E27FC236}">
                <a16:creationId xmlns:a16="http://schemas.microsoft.com/office/drawing/2014/main" id="{F016CC35-DF94-C649-8208-CE5DC453B6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3801434034"/>
      </p:ext>
    </p:extLst>
  </p:cSld>
  <p:clrMapOvr>
    <a:masterClrMapping/>
  </p:clrMapOvr>
  <p:extLst>
    <p:ext uri="{DCECCB84-F9BA-43D5-87BE-67443E8EF086}">
      <p15:sldGuideLst xmlns:p15="http://schemas.microsoft.com/office/powerpoint/2012/main">
        <p15:guide id="3" pos="2777">
          <p15:clr>
            <a:srgbClr val="FBAE40"/>
          </p15:clr>
        </p15:guide>
        <p15:guide id="4" pos="298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ubhead Bullet List with Picture">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54ACD2-CBC5-4E4C-9D0C-0001666F7B97}"/>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ED1CA3F8-AA97-BF44-B449-0E2AC050233C}"/>
              </a:ext>
            </a:extLst>
          </p:cNvPr>
          <p:cNvSpPr>
            <a:spLocks noGrp="1"/>
          </p:cNvSpPr>
          <p:nvPr>
            <p:ph type="title" hasCustomPrompt="1"/>
          </p:nvPr>
        </p:nvSpPr>
        <p:spPr>
          <a:xfrm>
            <a:off x="457200" y="457200"/>
            <a:ext cx="8229600" cy="457200"/>
          </a:xfrm>
        </p:spPr>
        <p:txBody>
          <a:bodyPr anchor="t" anchorCtr="0"/>
          <a:lstStyle>
            <a:lvl1pPr>
              <a:defRPr sz="2600" baseline="0"/>
            </a:lvl1pPr>
          </a:lstStyle>
          <a:p>
            <a:r>
              <a:rPr lang="en-US"/>
              <a:t>Click to Edit Master Title Style</a:t>
            </a:r>
            <a:endParaRPr lang="en-CA"/>
          </a:p>
        </p:txBody>
      </p:sp>
      <p:sp>
        <p:nvSpPr>
          <p:cNvPr id="7" name="Text Placeholder 2">
            <a:extLst>
              <a:ext uri="{FF2B5EF4-FFF2-40B4-BE49-F238E27FC236}">
                <a16:creationId xmlns:a16="http://schemas.microsoft.com/office/drawing/2014/main" id="{DEAD74BA-677B-6245-9543-2D37DB9A9165}"/>
              </a:ext>
            </a:extLst>
          </p:cNvPr>
          <p:cNvSpPr>
            <a:spLocks noGrp="1"/>
          </p:cNvSpPr>
          <p:nvPr>
            <p:ph type="body" idx="11" hasCustomPrompt="1"/>
          </p:nvPr>
        </p:nvSpPr>
        <p:spPr>
          <a:xfrm>
            <a:off x="457200"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Content Placeholder 3">
            <a:extLst>
              <a:ext uri="{FF2B5EF4-FFF2-40B4-BE49-F238E27FC236}">
                <a16:creationId xmlns:a16="http://schemas.microsoft.com/office/drawing/2014/main" id="{6C89D95E-FDC9-B64E-9306-F623DD02BC63}"/>
              </a:ext>
            </a:extLst>
          </p:cNvPr>
          <p:cNvSpPr>
            <a:spLocks noGrp="1"/>
          </p:cNvSpPr>
          <p:nvPr>
            <p:ph sz="half" idx="2"/>
          </p:nvPr>
        </p:nvSpPr>
        <p:spPr>
          <a:xfrm>
            <a:off x="457200" y="1558498"/>
            <a:ext cx="3950208" cy="2780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Picture Placeholder 2">
            <a:extLst>
              <a:ext uri="{FF2B5EF4-FFF2-40B4-BE49-F238E27FC236}">
                <a16:creationId xmlns:a16="http://schemas.microsoft.com/office/drawing/2014/main" id="{CDD57218-ED02-3547-B966-10F8A71F0D2E}"/>
              </a:ext>
            </a:extLst>
          </p:cNvPr>
          <p:cNvSpPr>
            <a:spLocks noGrp="1"/>
          </p:cNvSpPr>
          <p:nvPr>
            <p:ph type="pic" idx="1"/>
          </p:nvPr>
        </p:nvSpPr>
        <p:spPr>
          <a:xfrm>
            <a:off x="4736592" y="1143000"/>
            <a:ext cx="3950208" cy="3200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8" name="Slide Number Placeholder 7">
            <a:extLst>
              <a:ext uri="{FF2B5EF4-FFF2-40B4-BE49-F238E27FC236}">
                <a16:creationId xmlns:a16="http://schemas.microsoft.com/office/drawing/2014/main" id="{F016CC35-DF94-C649-8208-CE5DC453B6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479055144"/>
      </p:ext>
    </p:extLst>
  </p:cSld>
  <p:clrMapOvr>
    <a:masterClrMapping/>
  </p:clrMapOvr>
  <p:extLst>
    <p:ext uri="{DCECCB84-F9BA-43D5-87BE-67443E8EF086}">
      <p15:sldGuideLst xmlns:p15="http://schemas.microsoft.com/office/powerpoint/2012/main">
        <p15:guide id="3" pos="2777">
          <p15:clr>
            <a:srgbClr val="FBAE40"/>
          </p15:clr>
        </p15:guide>
        <p15:guide id="4" pos="298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ubhead Bullet List Paste Graph">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54ACD2-CBC5-4E4C-9D0C-0001666F7B97}"/>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ED1CA3F8-AA97-BF44-B449-0E2AC050233C}"/>
              </a:ext>
            </a:extLst>
          </p:cNvPr>
          <p:cNvSpPr>
            <a:spLocks noGrp="1"/>
          </p:cNvSpPr>
          <p:nvPr>
            <p:ph type="title" hasCustomPrompt="1"/>
          </p:nvPr>
        </p:nvSpPr>
        <p:spPr>
          <a:xfrm>
            <a:off x="457200" y="457200"/>
            <a:ext cx="8229600" cy="457200"/>
          </a:xfrm>
        </p:spPr>
        <p:txBody>
          <a:bodyPr anchor="t" anchorCtr="0"/>
          <a:lstStyle>
            <a:lvl1pPr>
              <a:defRPr sz="2600" baseline="0"/>
            </a:lvl1pPr>
          </a:lstStyle>
          <a:p>
            <a:r>
              <a:rPr lang="en-US"/>
              <a:t>Click to Edit Master Title Style</a:t>
            </a:r>
            <a:endParaRPr lang="en-CA"/>
          </a:p>
        </p:txBody>
      </p:sp>
      <p:sp>
        <p:nvSpPr>
          <p:cNvPr id="7" name="Text Placeholder 2">
            <a:extLst>
              <a:ext uri="{FF2B5EF4-FFF2-40B4-BE49-F238E27FC236}">
                <a16:creationId xmlns:a16="http://schemas.microsoft.com/office/drawing/2014/main" id="{DEAD74BA-677B-6245-9543-2D37DB9A9165}"/>
              </a:ext>
            </a:extLst>
          </p:cNvPr>
          <p:cNvSpPr>
            <a:spLocks noGrp="1"/>
          </p:cNvSpPr>
          <p:nvPr>
            <p:ph type="body" idx="11" hasCustomPrompt="1"/>
          </p:nvPr>
        </p:nvSpPr>
        <p:spPr>
          <a:xfrm>
            <a:off x="457200"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Content Placeholder 3">
            <a:extLst>
              <a:ext uri="{FF2B5EF4-FFF2-40B4-BE49-F238E27FC236}">
                <a16:creationId xmlns:a16="http://schemas.microsoft.com/office/drawing/2014/main" id="{6C89D95E-FDC9-B64E-9306-F623DD02BC63}"/>
              </a:ext>
            </a:extLst>
          </p:cNvPr>
          <p:cNvSpPr>
            <a:spLocks noGrp="1"/>
          </p:cNvSpPr>
          <p:nvPr>
            <p:ph sz="half" idx="2"/>
          </p:nvPr>
        </p:nvSpPr>
        <p:spPr>
          <a:xfrm>
            <a:off x="457200" y="1558498"/>
            <a:ext cx="3950208" cy="2780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F016CC35-DF94-C649-8208-CE5DC453B6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712162641"/>
      </p:ext>
    </p:extLst>
  </p:cSld>
  <p:clrMapOvr>
    <a:masterClrMapping/>
  </p:clrMapOvr>
  <p:extLst>
    <p:ext uri="{DCECCB84-F9BA-43D5-87BE-67443E8EF086}">
      <p15:sldGuideLst xmlns:p15="http://schemas.microsoft.com/office/powerpoint/2012/main">
        <p15:guide id="3" pos="2777">
          <p15:clr>
            <a:srgbClr val="FBAE40"/>
          </p15:clr>
        </p15:guide>
        <p15:guide id="4" pos="298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8229600" cy="1828800"/>
          </a:xfrm>
        </p:spPr>
        <p:txBody>
          <a:bodyPr anchor="t" anchorCtr="0"/>
          <a:lstStyle>
            <a:lvl1pPr algn="l">
              <a:defRPr sz="26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57200" y="3429000"/>
            <a:ext cx="8229600" cy="914400"/>
          </a:xfrm>
        </p:spPr>
        <p:txBody>
          <a:bodyPr/>
          <a:lstStyle>
            <a:lvl1pPr marL="0" indent="0" algn="l">
              <a:spcAft>
                <a:spcPts val="0"/>
              </a:spcAft>
              <a:buNone/>
              <a:defRPr sz="1600" b="1" i="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a:extLst>
              <a:ext uri="{FF2B5EF4-FFF2-40B4-BE49-F238E27FC236}">
                <a16:creationId xmlns:a16="http://schemas.microsoft.com/office/drawing/2014/main" id="{48E15D13-65EB-064A-BBE7-79880D404929}"/>
              </a:ext>
              <a:ext uri="{C183D7F6-B498-43B3-948B-1728B52AA6E4}">
                <adec:decorative xmlns:adec="http://schemas.microsoft.com/office/drawing/2017/decorative" val="1"/>
              </a:ext>
            </a:extLst>
          </p:cNvPr>
          <p:cNvSpPr/>
          <p:nvPr/>
        </p:nvSpPr>
        <p:spPr bwMode="auto">
          <a:xfrm>
            <a:off x="0" y="4343398"/>
            <a:ext cx="6858000" cy="800102"/>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9" name="Rectangle 6">
            <a:extLst>
              <a:ext uri="{FF2B5EF4-FFF2-40B4-BE49-F238E27FC236}">
                <a16:creationId xmlns:a16="http://schemas.microsoft.com/office/drawing/2014/main" id="{9B47F44A-6A03-FA4A-A602-885DBDED4D59}"/>
              </a:ext>
              <a:ext uri="{C183D7F6-B498-43B3-948B-1728B52AA6E4}">
                <adec:decorative xmlns:adec="http://schemas.microsoft.com/office/drawing/2017/decorative" val="1"/>
              </a:ext>
            </a:extLst>
          </p:cNvPr>
          <p:cNvSpPr>
            <a:spLocks noChangeArrowheads="1"/>
          </p:cNvSpPr>
          <p:nvPr/>
        </p:nvSpPr>
        <p:spPr bwMode="auto">
          <a:xfrm>
            <a:off x="457200" y="594360"/>
            <a:ext cx="1143000" cy="91440"/>
          </a:xfrm>
          <a:prstGeom prst="rect">
            <a:avLst/>
          </a:prstGeom>
          <a:solidFill>
            <a:schemeClr val="accent1"/>
          </a:solidFill>
          <a:ln>
            <a:noFill/>
          </a:ln>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2071355110"/>
      </p:ext>
    </p:extLst>
  </p:cSld>
  <p:clrMapOvr>
    <a:masterClrMapping/>
  </p:clrMapOvr>
  <p:extLst>
    <p:ext uri="{DCECCB84-F9BA-43D5-87BE-67443E8EF086}">
      <p15:sldGuideLst xmlns:p15="http://schemas.microsoft.com/office/powerpoint/2012/main">
        <p15:guide id="1" orient="horz" pos="214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Content with Icons">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54ACD2-CBC5-4E4C-9D0C-0001666F7B97}"/>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ED1CA3F8-AA97-BF44-B449-0E2AC050233C}"/>
              </a:ext>
            </a:extLst>
          </p:cNvPr>
          <p:cNvSpPr>
            <a:spLocks noGrp="1"/>
          </p:cNvSpPr>
          <p:nvPr>
            <p:ph type="title" hasCustomPrompt="1"/>
          </p:nvPr>
        </p:nvSpPr>
        <p:spPr>
          <a:xfrm>
            <a:off x="457200" y="457200"/>
            <a:ext cx="8229600" cy="457200"/>
          </a:xfrm>
        </p:spPr>
        <p:txBody>
          <a:bodyPr anchor="t" anchorCtr="0"/>
          <a:lstStyle>
            <a:lvl1pPr>
              <a:defRPr sz="2600" baseline="0"/>
            </a:lvl1pPr>
          </a:lstStyle>
          <a:p>
            <a:r>
              <a:rPr lang="en-US"/>
              <a:t>Click to Edit Master Title Style</a:t>
            </a:r>
            <a:endParaRPr lang="en-CA"/>
          </a:p>
        </p:txBody>
      </p:sp>
      <p:sp>
        <p:nvSpPr>
          <p:cNvPr id="10" name="Picture Placeholder 2">
            <a:extLst>
              <a:ext uri="{FF2B5EF4-FFF2-40B4-BE49-F238E27FC236}">
                <a16:creationId xmlns:a16="http://schemas.microsoft.com/office/drawing/2014/main" id="{F419E0EC-9C48-1245-9374-9371668668C2}"/>
              </a:ext>
              <a:ext uri="{C183D7F6-B498-43B3-948B-1728B52AA6E4}">
                <adec:decorative xmlns:adec="http://schemas.microsoft.com/office/drawing/2017/decorative" val="1"/>
              </a:ext>
            </a:extLst>
          </p:cNvPr>
          <p:cNvSpPr>
            <a:spLocks noGrp="1"/>
          </p:cNvSpPr>
          <p:nvPr>
            <p:ph type="pic" idx="11"/>
          </p:nvPr>
        </p:nvSpPr>
        <p:spPr>
          <a:xfrm>
            <a:off x="457201" y="1143000"/>
            <a:ext cx="914400" cy="914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4" name="Text Placeholder 3">
            <a:extLst>
              <a:ext uri="{FF2B5EF4-FFF2-40B4-BE49-F238E27FC236}">
                <a16:creationId xmlns:a16="http://schemas.microsoft.com/office/drawing/2014/main" id="{EFAFDB8C-1F72-7C4E-BDC4-C207532ADDC9}"/>
              </a:ext>
            </a:extLst>
          </p:cNvPr>
          <p:cNvSpPr>
            <a:spLocks noGrp="1"/>
          </p:cNvSpPr>
          <p:nvPr>
            <p:ph type="body" sz="half" idx="2"/>
          </p:nvPr>
        </p:nvSpPr>
        <p:spPr>
          <a:xfrm>
            <a:off x="1529715" y="1142999"/>
            <a:ext cx="2880360" cy="1428751"/>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3" name="Picture Placeholder 2">
            <a:extLst>
              <a:ext uri="{FF2B5EF4-FFF2-40B4-BE49-F238E27FC236}">
                <a16:creationId xmlns:a16="http://schemas.microsoft.com/office/drawing/2014/main" id="{62149158-D273-FF48-A184-E8FAA400FBE8}"/>
              </a:ext>
              <a:ext uri="{C183D7F6-B498-43B3-948B-1728B52AA6E4}">
                <adec:decorative xmlns:adec="http://schemas.microsoft.com/office/drawing/2017/decorative" val="1"/>
              </a:ext>
            </a:extLst>
          </p:cNvPr>
          <p:cNvSpPr>
            <a:spLocks noGrp="1"/>
          </p:cNvSpPr>
          <p:nvPr>
            <p:ph type="pic" idx="14"/>
          </p:nvPr>
        </p:nvSpPr>
        <p:spPr>
          <a:xfrm>
            <a:off x="457201" y="2909887"/>
            <a:ext cx="914400" cy="914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12" name="Text Placeholder 3">
            <a:extLst>
              <a:ext uri="{FF2B5EF4-FFF2-40B4-BE49-F238E27FC236}">
                <a16:creationId xmlns:a16="http://schemas.microsoft.com/office/drawing/2014/main" id="{C6668367-1D9A-C34B-BAD1-EEC24F771401}"/>
              </a:ext>
            </a:extLst>
          </p:cNvPr>
          <p:cNvSpPr>
            <a:spLocks noGrp="1"/>
          </p:cNvSpPr>
          <p:nvPr>
            <p:ph type="body" sz="half" idx="13"/>
          </p:nvPr>
        </p:nvSpPr>
        <p:spPr>
          <a:xfrm>
            <a:off x="1529715" y="2909887"/>
            <a:ext cx="2880360" cy="1428751"/>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Picture Placeholder 2">
            <a:extLst>
              <a:ext uri="{FF2B5EF4-FFF2-40B4-BE49-F238E27FC236}">
                <a16:creationId xmlns:a16="http://schemas.microsoft.com/office/drawing/2014/main" id="{CDD57218-ED02-3547-B966-10F8A71F0D2E}"/>
              </a:ext>
              <a:ext uri="{C183D7F6-B498-43B3-948B-1728B52AA6E4}">
                <adec:decorative xmlns:adec="http://schemas.microsoft.com/office/drawing/2017/decorative" val="1"/>
              </a:ext>
            </a:extLst>
          </p:cNvPr>
          <p:cNvSpPr>
            <a:spLocks noGrp="1"/>
          </p:cNvSpPr>
          <p:nvPr>
            <p:ph type="pic" idx="1"/>
          </p:nvPr>
        </p:nvSpPr>
        <p:spPr>
          <a:xfrm>
            <a:off x="4733925" y="1143000"/>
            <a:ext cx="914400" cy="914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11" name="Text Placeholder 3">
            <a:extLst>
              <a:ext uri="{FF2B5EF4-FFF2-40B4-BE49-F238E27FC236}">
                <a16:creationId xmlns:a16="http://schemas.microsoft.com/office/drawing/2014/main" id="{CC4E04B7-9B1C-624B-BCD8-A05C6B4B9ACD}"/>
              </a:ext>
            </a:extLst>
          </p:cNvPr>
          <p:cNvSpPr>
            <a:spLocks noGrp="1"/>
          </p:cNvSpPr>
          <p:nvPr>
            <p:ph type="body" sz="half" idx="12"/>
          </p:nvPr>
        </p:nvSpPr>
        <p:spPr>
          <a:xfrm>
            <a:off x="5806439" y="1142999"/>
            <a:ext cx="2880360" cy="1428750"/>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4" name="Picture Placeholder 2">
            <a:extLst>
              <a:ext uri="{FF2B5EF4-FFF2-40B4-BE49-F238E27FC236}">
                <a16:creationId xmlns:a16="http://schemas.microsoft.com/office/drawing/2014/main" id="{AB3C32B2-3BBD-CD4C-96F5-B562E1337B65}"/>
              </a:ext>
              <a:ext uri="{C183D7F6-B498-43B3-948B-1728B52AA6E4}">
                <adec:decorative xmlns:adec="http://schemas.microsoft.com/office/drawing/2017/decorative" val="1"/>
              </a:ext>
            </a:extLst>
          </p:cNvPr>
          <p:cNvSpPr>
            <a:spLocks noGrp="1"/>
          </p:cNvSpPr>
          <p:nvPr>
            <p:ph type="pic" idx="15"/>
          </p:nvPr>
        </p:nvSpPr>
        <p:spPr>
          <a:xfrm>
            <a:off x="4733925" y="2909887"/>
            <a:ext cx="914400" cy="914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15" name="Text Placeholder 3">
            <a:extLst>
              <a:ext uri="{FF2B5EF4-FFF2-40B4-BE49-F238E27FC236}">
                <a16:creationId xmlns:a16="http://schemas.microsoft.com/office/drawing/2014/main" id="{6930BB47-30E8-954F-9AC0-ECE87E4364A5}"/>
              </a:ext>
            </a:extLst>
          </p:cNvPr>
          <p:cNvSpPr>
            <a:spLocks noGrp="1"/>
          </p:cNvSpPr>
          <p:nvPr>
            <p:ph type="body" sz="half" idx="16"/>
          </p:nvPr>
        </p:nvSpPr>
        <p:spPr>
          <a:xfrm>
            <a:off x="5806439" y="2909887"/>
            <a:ext cx="2880360" cy="1436688"/>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Slide Number Placeholder 7">
            <a:extLst>
              <a:ext uri="{FF2B5EF4-FFF2-40B4-BE49-F238E27FC236}">
                <a16:creationId xmlns:a16="http://schemas.microsoft.com/office/drawing/2014/main" id="{F016CC35-DF94-C649-8208-CE5DC453B6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4026069459"/>
      </p:ext>
    </p:extLst>
  </p:cSld>
  <p:clrMapOvr>
    <a:masterClrMapping/>
  </p:clrMapOvr>
  <p:extLst>
    <p:ext uri="{DCECCB84-F9BA-43D5-87BE-67443E8EF086}">
      <p15:sldGuideLst xmlns:p15="http://schemas.microsoft.com/office/powerpoint/2012/main">
        <p15:guide id="3" pos="2778">
          <p15:clr>
            <a:srgbClr val="FBAE40"/>
          </p15:clr>
        </p15:guide>
        <p15:guide id="4" pos="2982">
          <p15:clr>
            <a:srgbClr val="FBAE40"/>
          </p15:clr>
        </p15:guide>
        <p15:guide id="5" orient="horz" pos="1830">
          <p15:clr>
            <a:srgbClr val="FBAE40"/>
          </p15:clr>
        </p15:guide>
        <p15:guide id="6" orient="horz" pos="1620">
          <p15:clr>
            <a:srgbClr val="FBAE40"/>
          </p15:clr>
        </p15:guide>
        <p15:guide id="7" orient="horz" pos="172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D626A1-132E-BE48-8DB7-01479E00C9F6}"/>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6883B1D3-F5BF-8C48-8D15-17F890D5A8F8}"/>
              </a:ext>
            </a:extLst>
          </p:cNvPr>
          <p:cNvSpPr>
            <a:spLocks noGrp="1"/>
          </p:cNvSpPr>
          <p:nvPr>
            <p:ph type="title" hasCustomPrompt="1"/>
          </p:nvPr>
        </p:nvSpPr>
        <p:spPr/>
        <p:txBody>
          <a:bodyPr/>
          <a:lstStyle>
            <a:lvl1pPr>
              <a:lnSpc>
                <a:spcPts val="3000"/>
              </a:lnSpc>
              <a:defRPr/>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1FC0D80F-B163-6C47-ADBE-BAF825C4EE9F}"/>
              </a:ext>
            </a:extLst>
          </p:cNvPr>
          <p:cNvSpPr>
            <a:spLocks noGrp="1"/>
          </p:cNvSpPr>
          <p:nvPr>
            <p:ph type="body" sz="quarter" idx="11"/>
          </p:nvPr>
        </p:nvSpPr>
        <p:spPr>
          <a:xfrm>
            <a:off x="457200" y="4206240"/>
            <a:ext cx="8229600" cy="137160"/>
          </a:xfrm>
          <a:noFill/>
        </p:spPr>
        <p:txBody>
          <a:bodyPr/>
          <a:lstStyle>
            <a:lvl1pPr marL="0" indent="0">
              <a:lnSpc>
                <a:spcPts val="1200"/>
              </a:lnSpc>
              <a:spcAft>
                <a:spcPts val="0"/>
              </a:spcAft>
              <a:buFontTx/>
              <a:buNone/>
              <a:defRPr sz="1000" baseline="0"/>
            </a:lvl1pPr>
            <a:lvl2pPr marL="182880" indent="0">
              <a:buNone/>
              <a:defRPr/>
            </a:lvl2pPr>
          </a:lstStyle>
          <a:p>
            <a:pPr lvl="0"/>
            <a:r>
              <a:rPr lang="en-US"/>
              <a:t>Edit Master text styles</a:t>
            </a:r>
          </a:p>
        </p:txBody>
      </p:sp>
      <p:sp>
        <p:nvSpPr>
          <p:cNvPr id="6" name="Slide Number Placeholder 5">
            <a:extLst>
              <a:ext uri="{FF2B5EF4-FFF2-40B4-BE49-F238E27FC236}">
                <a16:creationId xmlns:a16="http://schemas.microsoft.com/office/drawing/2014/main" id="{36AC7C9F-8887-BC4F-BEFA-5D2B3C5DEC4F}"/>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353050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20D471B1-DFB2-2E4D-937C-1E6590463135}"/>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5" name="Slide Number Placeholder 4">
            <a:extLst>
              <a:ext uri="{FF2B5EF4-FFF2-40B4-BE49-F238E27FC236}">
                <a16:creationId xmlns:a16="http://schemas.microsoft.com/office/drawing/2014/main" id="{CD966E3F-726A-6341-8924-EF68736F9321}"/>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749069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79F30116-A097-C142-9B15-A60ECD50B27C}"/>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F67AAEC4-E5A3-3E4C-BCD6-AB796CE8965F}"/>
              </a:ext>
            </a:extLst>
          </p:cNvPr>
          <p:cNvSpPr>
            <a:spLocks noGrp="1"/>
          </p:cNvSpPr>
          <p:nvPr>
            <p:ph type="title" hasCustomPrompt="1"/>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F1DC551-0066-D248-9643-48ABD9A524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FD833849-483E-9C48-A4AF-4A1014BD97ED}"/>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1982129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5D7490B2-4251-5547-956B-0E1C51EEC415}"/>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Vertical Title 1">
            <a:extLst>
              <a:ext uri="{FF2B5EF4-FFF2-40B4-BE49-F238E27FC236}">
                <a16:creationId xmlns:a16="http://schemas.microsoft.com/office/drawing/2014/main" id="{61E77671-13F0-A641-B0B7-9935C128D45E}"/>
              </a:ext>
            </a:extLst>
          </p:cNvPr>
          <p:cNvSpPr>
            <a:spLocks noGrp="1"/>
          </p:cNvSpPr>
          <p:nvPr>
            <p:ph type="title" orient="vert" hasCustomPrompt="1"/>
          </p:nvPr>
        </p:nvSpPr>
        <p:spPr>
          <a:xfrm>
            <a:off x="7754112" y="457200"/>
            <a:ext cx="932688" cy="3889375"/>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9E4B598-D8BB-F549-8DBE-34ACD9272A80}"/>
              </a:ext>
            </a:extLst>
          </p:cNvPr>
          <p:cNvSpPr>
            <a:spLocks noGrp="1"/>
          </p:cNvSpPr>
          <p:nvPr>
            <p:ph type="body" orient="vert" idx="1"/>
          </p:nvPr>
        </p:nvSpPr>
        <p:spPr>
          <a:xfrm>
            <a:off x="457200" y="457200"/>
            <a:ext cx="6905134" cy="38893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6EF70435-AA1B-6A41-AA6D-A1E4E1A7DA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3557334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7AC8D2-ECED-4B4A-8EA4-9802665CD085}"/>
              </a:ext>
              <a:ext uri="{C183D7F6-B498-43B3-948B-1728B52AA6E4}">
                <adec:decorative xmlns:adec="http://schemas.microsoft.com/office/drawing/2017/decorative" val="1"/>
              </a:ext>
            </a:extLst>
          </p:cNvPr>
          <p:cNvSpPr>
            <a:spLocks noChangeArrowheads="1"/>
          </p:cNvSpPr>
          <p:nvPr/>
        </p:nvSpPr>
        <p:spPr bwMode="auto">
          <a:xfrm>
            <a:off x="457200" y="59436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63E11DC4-DB98-2847-B1CA-BCBB8088F0A1}"/>
              </a:ext>
            </a:extLst>
          </p:cNvPr>
          <p:cNvSpPr>
            <a:spLocks noGrp="1"/>
          </p:cNvSpPr>
          <p:nvPr>
            <p:ph type="ctrTitle"/>
          </p:nvPr>
        </p:nvSpPr>
        <p:spPr>
          <a:xfrm>
            <a:off x="457200" y="822960"/>
            <a:ext cx="8229600" cy="457200"/>
          </a:xfrm>
        </p:spPr>
        <p:txBody>
          <a:bodyPr anchor="t" anchorCtr="0">
            <a:noAutofit/>
          </a:bodyPr>
          <a:lstStyle>
            <a:lvl1pPr algn="l" fontAlgn="t">
              <a:defRPr sz="2600" baseline="0">
                <a:solidFill>
                  <a:schemeClr val="bg1"/>
                </a:solidFill>
              </a:defRPr>
            </a:lvl1pPr>
          </a:lstStyle>
          <a:p>
            <a:r>
              <a:rPr lang="en-US"/>
              <a:t>Click to edit Master title style</a:t>
            </a:r>
            <a:endParaRPr lang="en-CA"/>
          </a:p>
        </p:txBody>
      </p:sp>
      <p:sp>
        <p:nvSpPr>
          <p:cNvPr id="4" name="Text Placeholder 11">
            <a:extLst>
              <a:ext uri="{FF2B5EF4-FFF2-40B4-BE49-F238E27FC236}">
                <a16:creationId xmlns:a16="http://schemas.microsoft.com/office/drawing/2014/main" id="{E06349F3-0104-2140-BA06-391B5A36505F}"/>
              </a:ext>
            </a:extLst>
          </p:cNvPr>
          <p:cNvSpPr>
            <a:spLocks noGrp="1"/>
          </p:cNvSpPr>
          <p:nvPr>
            <p:ph type="body" sz="quarter" idx="10"/>
          </p:nvPr>
        </p:nvSpPr>
        <p:spPr>
          <a:xfrm>
            <a:off x="457200" y="1965960"/>
            <a:ext cx="3950207" cy="228600"/>
          </a:xfrm>
        </p:spPr>
        <p:txBody>
          <a:bodyPr/>
          <a:lstStyle>
            <a:lvl1pPr marL="0" indent="0">
              <a:buFontTx/>
              <a:buNone/>
              <a:defRPr b="1" i="0"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5" name="Text Placeholder 13">
            <a:extLst>
              <a:ext uri="{FF2B5EF4-FFF2-40B4-BE49-F238E27FC236}">
                <a16:creationId xmlns:a16="http://schemas.microsoft.com/office/drawing/2014/main" id="{67113F30-B662-6E4F-BA3C-45885383E79B}"/>
              </a:ext>
            </a:extLst>
          </p:cNvPr>
          <p:cNvSpPr>
            <a:spLocks noGrp="1"/>
          </p:cNvSpPr>
          <p:nvPr>
            <p:ph type="body" sz="quarter" idx="11"/>
          </p:nvPr>
        </p:nvSpPr>
        <p:spPr>
          <a:xfrm>
            <a:off x="457200" y="2459736"/>
            <a:ext cx="3949700" cy="228600"/>
          </a:xfrm>
        </p:spPr>
        <p:txBody>
          <a:bodyPr/>
          <a:lstStyle>
            <a:lvl1pPr marL="0" indent="0">
              <a:buFontTx/>
              <a:buNone/>
              <a:defRPr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6" name="Text Placeholder 15">
            <a:extLst>
              <a:ext uri="{FF2B5EF4-FFF2-40B4-BE49-F238E27FC236}">
                <a16:creationId xmlns:a16="http://schemas.microsoft.com/office/drawing/2014/main" id="{BAE6D63E-06AA-8D4A-9A4F-62B04DC02391}"/>
              </a:ext>
            </a:extLst>
          </p:cNvPr>
          <p:cNvSpPr>
            <a:spLocks noGrp="1"/>
          </p:cNvSpPr>
          <p:nvPr>
            <p:ph type="body" sz="quarter" idx="12"/>
          </p:nvPr>
        </p:nvSpPr>
        <p:spPr>
          <a:xfrm>
            <a:off x="457200" y="2949575"/>
            <a:ext cx="3949700" cy="228600"/>
          </a:xfrm>
        </p:spPr>
        <p:txBody>
          <a:bodyPr/>
          <a:lstStyle>
            <a:lvl1pPr marL="0" indent="0">
              <a:buFontTx/>
              <a:buNone/>
              <a:defRPr baseline="0">
                <a:solidFill>
                  <a:schemeClr val="bg1"/>
                </a:solidFill>
              </a:defRPr>
            </a:lvl1pPr>
            <a:lvl2pPr marL="182880" indent="0">
              <a:buNone/>
              <a:defRPr/>
            </a:lvl2pPr>
          </a:lstStyle>
          <a:p>
            <a:pPr lvl="0"/>
            <a:r>
              <a:rPr lang="en-US"/>
              <a:t>Click to edit Master text styles</a:t>
            </a:r>
          </a:p>
        </p:txBody>
      </p:sp>
      <p:sp>
        <p:nvSpPr>
          <p:cNvPr id="8" name="Text Placeholder 17">
            <a:extLst>
              <a:ext uri="{FF2B5EF4-FFF2-40B4-BE49-F238E27FC236}">
                <a16:creationId xmlns:a16="http://schemas.microsoft.com/office/drawing/2014/main" id="{290F8965-ECF8-CB4C-BD8F-6B0B404558C0}"/>
              </a:ext>
            </a:extLst>
          </p:cNvPr>
          <p:cNvSpPr>
            <a:spLocks noGrp="1"/>
          </p:cNvSpPr>
          <p:nvPr>
            <p:ph type="body" sz="quarter" idx="13"/>
          </p:nvPr>
        </p:nvSpPr>
        <p:spPr>
          <a:xfrm>
            <a:off x="457200" y="3451225"/>
            <a:ext cx="3952875" cy="228600"/>
          </a:xfrm>
        </p:spPr>
        <p:txBody>
          <a:bodyPr/>
          <a:lstStyle>
            <a:lvl1pPr marL="0" indent="0">
              <a:buFontTx/>
              <a:buNone/>
              <a:defRPr baseline="0">
                <a:solidFill>
                  <a:schemeClr val="bg1"/>
                </a:solidFill>
              </a:defRPr>
            </a:lvl1pPr>
            <a:lvl2pPr marL="182880" indent="0">
              <a:buNone/>
              <a:defRPr/>
            </a:lvl2pPr>
          </a:lstStyle>
          <a:p>
            <a:pPr lvl="0"/>
            <a:r>
              <a:rPr lang="en-US"/>
              <a:t>Click to edit Master text styles</a:t>
            </a:r>
          </a:p>
        </p:txBody>
      </p:sp>
      <p:sp>
        <p:nvSpPr>
          <p:cNvPr id="9" name="Picture Placeholder 22">
            <a:extLst>
              <a:ext uri="{FF2B5EF4-FFF2-40B4-BE49-F238E27FC236}">
                <a16:creationId xmlns:a16="http://schemas.microsoft.com/office/drawing/2014/main" id="{87712D41-C534-6440-A7E3-C7FADEFF11BB}"/>
              </a:ext>
              <a:ext uri="{C183D7F6-B498-43B3-948B-1728B52AA6E4}">
                <adec:decorative xmlns:adec="http://schemas.microsoft.com/office/drawing/2017/decorative" val="1"/>
              </a:ext>
            </a:extLst>
          </p:cNvPr>
          <p:cNvSpPr>
            <a:spLocks noGrp="1" noChangeAspect="1"/>
          </p:cNvSpPr>
          <p:nvPr>
            <p:ph type="pic" sz="quarter" idx="15"/>
          </p:nvPr>
        </p:nvSpPr>
        <p:spPr>
          <a:xfrm>
            <a:off x="4737100" y="1945822"/>
            <a:ext cx="274320" cy="274320"/>
          </a:xfrm>
        </p:spPr>
        <p:txBody>
          <a:bodyPr/>
          <a:lstStyle>
            <a:lvl1pPr marL="0" indent="0">
              <a:buFontTx/>
              <a:buNone/>
              <a:defRPr baseline="0">
                <a:solidFill>
                  <a:schemeClr val="bg1"/>
                </a:solidFill>
              </a:defRPr>
            </a:lvl1pPr>
          </a:lstStyle>
          <a:p>
            <a:r>
              <a:rPr lang="en-US"/>
              <a:t>Click icon to add picture</a:t>
            </a:r>
            <a:endParaRPr lang="en-CA"/>
          </a:p>
        </p:txBody>
      </p:sp>
      <p:sp>
        <p:nvSpPr>
          <p:cNvPr id="10" name="Text Placeholder 11">
            <a:extLst>
              <a:ext uri="{FF2B5EF4-FFF2-40B4-BE49-F238E27FC236}">
                <a16:creationId xmlns:a16="http://schemas.microsoft.com/office/drawing/2014/main" id="{41003850-02BC-FE49-A6D2-B65F12E5E3AF}"/>
              </a:ext>
            </a:extLst>
          </p:cNvPr>
          <p:cNvSpPr>
            <a:spLocks noGrp="1"/>
          </p:cNvSpPr>
          <p:nvPr>
            <p:ph type="body" sz="quarter" idx="14"/>
          </p:nvPr>
        </p:nvSpPr>
        <p:spPr>
          <a:xfrm>
            <a:off x="5349241" y="1965960"/>
            <a:ext cx="3337560" cy="228600"/>
          </a:xfrm>
        </p:spPr>
        <p:txBody>
          <a:bodyPr/>
          <a:lstStyle>
            <a:lvl1pPr marL="0" indent="0">
              <a:buFontTx/>
              <a:buNone/>
              <a:defRPr b="0" i="0"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12" name="Picture Placeholder 25">
            <a:extLst>
              <a:ext uri="{FF2B5EF4-FFF2-40B4-BE49-F238E27FC236}">
                <a16:creationId xmlns:a16="http://schemas.microsoft.com/office/drawing/2014/main" id="{E3BEDD1B-C128-844A-8F14-FAF4119D66C8}"/>
              </a:ext>
              <a:ext uri="{C183D7F6-B498-43B3-948B-1728B52AA6E4}">
                <adec:decorative xmlns:adec="http://schemas.microsoft.com/office/drawing/2017/decorative" val="1"/>
              </a:ext>
            </a:extLst>
          </p:cNvPr>
          <p:cNvSpPr>
            <a:spLocks noGrp="1" noChangeAspect="1"/>
          </p:cNvSpPr>
          <p:nvPr>
            <p:ph type="pic" sz="quarter" idx="16"/>
          </p:nvPr>
        </p:nvSpPr>
        <p:spPr>
          <a:xfrm>
            <a:off x="4737099" y="2442709"/>
            <a:ext cx="274320" cy="274320"/>
          </a:xfrm>
        </p:spPr>
        <p:txBody>
          <a:bodyPr/>
          <a:lstStyle>
            <a:lvl1pPr marL="0" indent="0">
              <a:buFontTx/>
              <a:buNone/>
              <a:defRPr baseline="0">
                <a:solidFill>
                  <a:schemeClr val="bg1"/>
                </a:solidFill>
              </a:defRPr>
            </a:lvl1pPr>
          </a:lstStyle>
          <a:p>
            <a:r>
              <a:rPr lang="en-US"/>
              <a:t>Click icon to add picture</a:t>
            </a:r>
            <a:endParaRPr lang="en-CA"/>
          </a:p>
        </p:txBody>
      </p:sp>
      <p:sp>
        <p:nvSpPr>
          <p:cNvPr id="13" name="Text Placeholder 27">
            <a:extLst>
              <a:ext uri="{FF2B5EF4-FFF2-40B4-BE49-F238E27FC236}">
                <a16:creationId xmlns:a16="http://schemas.microsoft.com/office/drawing/2014/main" id="{0B741730-13F7-5E41-B422-D3B182553FE7}"/>
              </a:ext>
            </a:extLst>
          </p:cNvPr>
          <p:cNvSpPr>
            <a:spLocks noGrp="1"/>
          </p:cNvSpPr>
          <p:nvPr>
            <p:ph type="body" sz="quarter" idx="17"/>
          </p:nvPr>
        </p:nvSpPr>
        <p:spPr>
          <a:xfrm>
            <a:off x="5349875" y="2459736"/>
            <a:ext cx="3336925" cy="228600"/>
          </a:xfrm>
        </p:spPr>
        <p:txBody>
          <a:bodyPr/>
          <a:lstStyle>
            <a:lvl1pPr marL="0" indent="0">
              <a:buFontTx/>
              <a:buNone/>
              <a:defRPr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14" name="Picture Placeholder 29">
            <a:extLst>
              <a:ext uri="{FF2B5EF4-FFF2-40B4-BE49-F238E27FC236}">
                <a16:creationId xmlns:a16="http://schemas.microsoft.com/office/drawing/2014/main" id="{0807AAF6-B521-7D4C-A29D-BC049416D5D3}"/>
              </a:ext>
              <a:ext uri="{C183D7F6-B498-43B3-948B-1728B52AA6E4}">
                <adec:decorative xmlns:adec="http://schemas.microsoft.com/office/drawing/2017/decorative" val="1"/>
              </a:ext>
            </a:extLst>
          </p:cNvPr>
          <p:cNvSpPr>
            <a:spLocks noGrp="1" noChangeAspect="1"/>
          </p:cNvSpPr>
          <p:nvPr>
            <p:ph type="pic" sz="quarter" idx="18"/>
          </p:nvPr>
        </p:nvSpPr>
        <p:spPr>
          <a:xfrm>
            <a:off x="4736592" y="2933247"/>
            <a:ext cx="274320" cy="274320"/>
          </a:xfrm>
        </p:spPr>
        <p:txBody>
          <a:bodyPr/>
          <a:lstStyle>
            <a:lvl1pPr marL="0" indent="0">
              <a:buFontTx/>
              <a:buNone/>
              <a:defRPr baseline="0">
                <a:solidFill>
                  <a:schemeClr val="bg1"/>
                </a:solidFill>
              </a:defRPr>
            </a:lvl1pPr>
          </a:lstStyle>
          <a:p>
            <a:r>
              <a:rPr lang="en-US"/>
              <a:t>Click icon to add picture</a:t>
            </a:r>
            <a:endParaRPr lang="en-CA"/>
          </a:p>
        </p:txBody>
      </p:sp>
      <p:sp>
        <p:nvSpPr>
          <p:cNvPr id="15" name="Text Placeholder 31">
            <a:extLst>
              <a:ext uri="{FF2B5EF4-FFF2-40B4-BE49-F238E27FC236}">
                <a16:creationId xmlns:a16="http://schemas.microsoft.com/office/drawing/2014/main" id="{50E1395C-F15F-1D40-830F-ED08162DD48C}"/>
              </a:ext>
            </a:extLst>
          </p:cNvPr>
          <p:cNvSpPr>
            <a:spLocks noGrp="1"/>
          </p:cNvSpPr>
          <p:nvPr>
            <p:ph type="body" sz="quarter" idx="19"/>
          </p:nvPr>
        </p:nvSpPr>
        <p:spPr>
          <a:xfrm>
            <a:off x="5343525" y="2949575"/>
            <a:ext cx="3343275" cy="228600"/>
          </a:xfrm>
        </p:spPr>
        <p:txBody>
          <a:bodyPr/>
          <a:lstStyle>
            <a:lvl1pPr marL="0" indent="0">
              <a:buFontTx/>
              <a:buNone/>
              <a:defRPr baseline="0">
                <a:solidFill>
                  <a:schemeClr val="bg1"/>
                </a:solidFill>
              </a:defRPr>
            </a:lvl1pPr>
            <a:lvl2pPr marL="182880" indent="0">
              <a:buFontTx/>
              <a:buNone/>
              <a:defRPr baseline="0">
                <a:solidFill>
                  <a:schemeClr val="bg1"/>
                </a:solidFill>
              </a:defRPr>
            </a:lvl2pPr>
            <a:lvl3pPr marL="365760" indent="0">
              <a:buFontTx/>
              <a:buNone/>
              <a:defRPr baseline="0">
                <a:solidFill>
                  <a:schemeClr val="bg1"/>
                </a:solidFill>
              </a:defRPr>
            </a:lvl3pPr>
            <a:lvl4pPr marL="548640" indent="0">
              <a:buFontTx/>
              <a:buNone/>
              <a:defRPr baseline="0">
                <a:solidFill>
                  <a:schemeClr val="bg1"/>
                </a:solidFill>
              </a:defRPr>
            </a:lvl4pPr>
            <a:lvl5pPr marL="731520" indent="0">
              <a:buFontTx/>
              <a:buNone/>
              <a:defRPr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60866257"/>
      </p:ext>
    </p:extLst>
  </p:cSld>
  <p:clrMapOvr>
    <a:masterClrMapping/>
  </p:clrMapOvr>
  <p:extLst>
    <p:ext uri="{DCECCB84-F9BA-43D5-87BE-67443E8EF086}">
      <p15:sldGuideLst xmlns:p15="http://schemas.microsoft.com/office/powerpoint/2012/main">
        <p15:guide id="1" orient="horz" pos="1236">
          <p15:clr>
            <a:srgbClr val="FBAE40"/>
          </p15:clr>
        </p15:guide>
        <p15:guide id="2" orient="horz" pos="1548">
          <p15:clr>
            <a:srgbClr val="FBAE40"/>
          </p15:clr>
        </p15:guide>
        <p15:guide id="3" pos="2778">
          <p15:clr>
            <a:srgbClr val="FBAE40"/>
          </p15:clr>
        </p15:guide>
        <p15:guide id="4" pos="2982">
          <p15:clr>
            <a:srgbClr val="FBAE40"/>
          </p15:clr>
        </p15:guide>
        <p15:guide id="5" orient="horz" pos="1858">
          <p15:clr>
            <a:srgbClr val="FBAE40"/>
          </p15:clr>
        </p15:guide>
        <p15:guide id="6" orient="horz" pos="2174">
          <p15:clr>
            <a:srgbClr val="FBAE40"/>
          </p15:clr>
        </p15:guide>
        <p15:guide id="7" pos="33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Single Column Conten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66D81F47-CF08-C14A-9C3A-5096FD346F65}"/>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14BC5E34-F5F9-4549-A54E-17645AF0135F}"/>
              </a:ext>
            </a:extLst>
          </p:cNvPr>
          <p:cNvSpPr>
            <a:spLocks noGrp="1"/>
          </p:cNvSpPr>
          <p:nvPr>
            <p:ph type="title" hasCustomPrompt="1"/>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8AF8775-E37D-B44E-BE17-65563B85A499}"/>
              </a:ext>
            </a:extLst>
          </p:cNvPr>
          <p:cNvSpPr>
            <a:spLocks noGrp="1"/>
          </p:cNvSpPr>
          <p:nvPr>
            <p:ph idx="1"/>
          </p:nvPr>
        </p:nvSpPr>
        <p:spPr/>
        <p:txBody>
          <a:bodyPr/>
          <a:lstStyle>
            <a:lvl1pPr marL="0" indent="0">
              <a:lnSpc>
                <a:spcPts val="2600"/>
              </a:lnSpc>
              <a:spcAft>
                <a:spcPts val="900"/>
              </a:spcAft>
              <a:buFontTx/>
              <a:buNone/>
              <a:defRPr sz="2000" baseline="0"/>
            </a:lvl1pPr>
            <a:lvl2pPr marL="0" indent="0">
              <a:lnSpc>
                <a:spcPts val="2600"/>
              </a:lnSpc>
              <a:spcAft>
                <a:spcPts val="900"/>
              </a:spcAft>
              <a:buFontTx/>
              <a:buNone/>
              <a:defRPr sz="2000" baseline="0"/>
            </a:lvl2pPr>
            <a:lvl3pPr marL="0" indent="0">
              <a:lnSpc>
                <a:spcPts val="2600"/>
              </a:lnSpc>
              <a:spcAft>
                <a:spcPts val="900"/>
              </a:spcAft>
              <a:buFontTx/>
              <a:buNone/>
              <a:defRPr sz="2000" baseline="0"/>
            </a:lvl3pPr>
            <a:lvl4pPr marL="0" indent="0">
              <a:lnSpc>
                <a:spcPts val="2600"/>
              </a:lnSpc>
              <a:spcAft>
                <a:spcPts val="900"/>
              </a:spcAft>
              <a:buFontTx/>
              <a:buNone/>
              <a:defRPr sz="2000" baseline="0"/>
            </a:lvl4pPr>
            <a:lvl5pPr marL="0" indent="0">
              <a:lnSpc>
                <a:spcPts val="2600"/>
              </a:lnSpc>
              <a:spcAft>
                <a:spcPts val="900"/>
              </a:spcAft>
              <a:buFontTx/>
              <a:buNone/>
              <a:defRPr sz="20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CCE15FE4-8BC8-1642-91BA-2090367F9A6E}"/>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4285927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 and Single Column Conten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66D81F47-CF08-C14A-9C3A-5096FD346F65}"/>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14BC5E34-F5F9-4549-A54E-17645AF0135F}"/>
              </a:ext>
            </a:extLst>
          </p:cNvPr>
          <p:cNvSpPr>
            <a:spLocks noGrp="1"/>
          </p:cNvSpPr>
          <p:nvPr>
            <p:ph type="title" hasCustomPrompt="1"/>
          </p:nvPr>
        </p:nvSpPr>
        <p:spPr/>
        <p:txBody>
          <a:bodyPr/>
          <a:lstStyle/>
          <a:p>
            <a:r>
              <a:rPr lang="en-US"/>
              <a:t>Click to Edit Master Title Style</a:t>
            </a:r>
            <a:endParaRPr lang="en-CA"/>
          </a:p>
        </p:txBody>
      </p:sp>
      <p:sp>
        <p:nvSpPr>
          <p:cNvPr id="6" name="Text Placeholder 2">
            <a:extLst>
              <a:ext uri="{FF2B5EF4-FFF2-40B4-BE49-F238E27FC236}">
                <a16:creationId xmlns:a16="http://schemas.microsoft.com/office/drawing/2014/main" id="{7758B1F4-52A1-EB48-AA1C-3D35BEEC7785}"/>
              </a:ext>
            </a:extLst>
          </p:cNvPr>
          <p:cNvSpPr>
            <a:spLocks noGrp="1"/>
          </p:cNvSpPr>
          <p:nvPr>
            <p:ph type="body" idx="11" hasCustomPrompt="1"/>
          </p:nvPr>
        </p:nvSpPr>
        <p:spPr>
          <a:xfrm>
            <a:off x="457200" y="1143000"/>
            <a:ext cx="8229600"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 name="Content Placeholder 2">
            <a:extLst>
              <a:ext uri="{FF2B5EF4-FFF2-40B4-BE49-F238E27FC236}">
                <a16:creationId xmlns:a16="http://schemas.microsoft.com/office/drawing/2014/main" id="{78AF8775-E37D-B44E-BE17-65563B85A499}"/>
              </a:ext>
            </a:extLst>
          </p:cNvPr>
          <p:cNvSpPr>
            <a:spLocks noGrp="1"/>
          </p:cNvSpPr>
          <p:nvPr>
            <p:ph idx="1"/>
          </p:nvPr>
        </p:nvSpPr>
        <p:spPr>
          <a:xfrm>
            <a:off x="457200" y="1558498"/>
            <a:ext cx="8229600" cy="2784902"/>
          </a:xfrm>
        </p:spPr>
        <p:txBody>
          <a:bodyPr/>
          <a:lstStyle>
            <a:lvl1pPr marL="0" indent="0">
              <a:lnSpc>
                <a:spcPts val="2600"/>
              </a:lnSpc>
              <a:spcAft>
                <a:spcPts val="900"/>
              </a:spcAft>
              <a:buFontTx/>
              <a:buNone/>
              <a:defRPr sz="2000" baseline="0"/>
            </a:lvl1pPr>
            <a:lvl2pPr marL="0" indent="0">
              <a:lnSpc>
                <a:spcPts val="2600"/>
              </a:lnSpc>
              <a:spcAft>
                <a:spcPts val="900"/>
              </a:spcAft>
              <a:buFontTx/>
              <a:buNone/>
              <a:defRPr sz="2000" baseline="0"/>
            </a:lvl2pPr>
            <a:lvl3pPr marL="0" indent="0">
              <a:lnSpc>
                <a:spcPts val="2600"/>
              </a:lnSpc>
              <a:spcAft>
                <a:spcPts val="900"/>
              </a:spcAft>
              <a:buFontTx/>
              <a:buNone/>
              <a:defRPr sz="2000" baseline="0"/>
            </a:lvl3pPr>
            <a:lvl4pPr marL="0" indent="0">
              <a:lnSpc>
                <a:spcPts val="2600"/>
              </a:lnSpc>
              <a:spcAft>
                <a:spcPts val="900"/>
              </a:spcAft>
              <a:buFontTx/>
              <a:buNone/>
              <a:defRPr sz="2000" baseline="0"/>
            </a:lvl4pPr>
            <a:lvl5pPr marL="0" indent="0">
              <a:lnSpc>
                <a:spcPts val="2600"/>
              </a:lnSpc>
              <a:spcAft>
                <a:spcPts val="900"/>
              </a:spcAft>
              <a:buFontTx/>
              <a:buNone/>
              <a:defRPr sz="20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CCE15FE4-8BC8-1642-91BA-2090367F9A6E}"/>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279105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Single Column Bullets">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66D81F47-CF08-C14A-9C3A-5096FD346F65}"/>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14BC5E34-F5F9-4549-A54E-17645AF0135F}"/>
              </a:ext>
            </a:extLst>
          </p:cNvPr>
          <p:cNvSpPr>
            <a:spLocks noGrp="1"/>
          </p:cNvSpPr>
          <p:nvPr>
            <p:ph type="title" hasCustomPrompt="1"/>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8AF8775-E37D-B44E-BE17-65563B85A499}"/>
              </a:ext>
            </a:extLst>
          </p:cNvPr>
          <p:cNvSpPr>
            <a:spLocks noGrp="1"/>
          </p:cNvSpPr>
          <p:nvPr>
            <p:ph idx="1" hasCustomPrompt="1"/>
          </p:nvPr>
        </p:nvSpPr>
        <p:spPr/>
        <p:txBody>
          <a:bodyPr/>
          <a:lstStyle>
            <a:lvl1pPr marL="182880" indent="-182880">
              <a:lnSpc>
                <a:spcPts val="2600"/>
              </a:lnSpc>
              <a:spcAft>
                <a:spcPts val="900"/>
              </a:spcAft>
              <a:buFont typeface="Arial" panose="020B0604020202020204" pitchFamily="34" charset="0"/>
              <a:buChar char="•"/>
              <a:defRPr sz="2000" baseline="0">
                <a:solidFill>
                  <a:schemeClr val="tx1"/>
                </a:solidFill>
              </a:defRPr>
            </a:lvl1pPr>
            <a:lvl2pPr marL="365760" indent="-182880">
              <a:lnSpc>
                <a:spcPts val="2000"/>
              </a:lnSpc>
              <a:spcAft>
                <a:spcPts val="900"/>
              </a:spcAft>
              <a:buFont typeface="Arial" panose="020B0604020202020204" pitchFamily="34" charset="0"/>
              <a:buChar char="•"/>
              <a:defRPr sz="1600" baseline="0">
                <a:solidFill>
                  <a:schemeClr val="tx1"/>
                </a:solidFill>
              </a:defRPr>
            </a:lvl2pPr>
            <a:lvl3pPr marL="548640" indent="-182880">
              <a:lnSpc>
                <a:spcPts val="2000"/>
              </a:lnSpc>
              <a:spcAft>
                <a:spcPts val="900"/>
              </a:spcAft>
              <a:buFont typeface="Arial" panose="020B0604020202020204" pitchFamily="34" charset="0"/>
              <a:buChar char="•"/>
              <a:defRPr sz="1600" baseline="0">
                <a:solidFill>
                  <a:schemeClr val="tx1"/>
                </a:solidFill>
              </a:defRPr>
            </a:lvl3pPr>
            <a:lvl4pPr marL="731520" indent="-182880">
              <a:lnSpc>
                <a:spcPts val="2000"/>
              </a:lnSpc>
              <a:spcAft>
                <a:spcPts val="900"/>
              </a:spcAft>
              <a:buFont typeface="Arial" panose="020B0604020202020204" pitchFamily="34" charset="0"/>
              <a:buChar char="•"/>
              <a:defRPr sz="1600" baseline="0">
                <a:solidFill>
                  <a:schemeClr val="tx1"/>
                </a:solidFill>
              </a:defRPr>
            </a:lvl4pPr>
            <a:lvl5pPr marL="914400" indent="-182880">
              <a:lnSpc>
                <a:spcPts val="2000"/>
              </a:lnSpc>
              <a:spcAft>
                <a:spcPts val="900"/>
              </a:spcAft>
              <a:buFont typeface="Arial" panose="020B0604020202020204" pitchFamily="34" charset="0"/>
              <a:buChar char="•"/>
              <a:defRPr sz="1600" baseline="0">
                <a:solidFill>
                  <a:schemeClr val="tx1"/>
                </a:solidFill>
              </a:defRPr>
            </a:lvl5pPr>
          </a:lstStyle>
          <a:p>
            <a:pPr lvl="0"/>
            <a:r>
              <a:rPr lang="en-US"/>
              <a:t>Edit Master text</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CCE15FE4-8BC8-1642-91BA-2090367F9A6E}"/>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298948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head and Single Column Bullets">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66D81F47-CF08-C14A-9C3A-5096FD346F65}"/>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14BC5E34-F5F9-4549-A54E-17645AF0135F}"/>
              </a:ext>
            </a:extLst>
          </p:cNvPr>
          <p:cNvSpPr>
            <a:spLocks noGrp="1"/>
          </p:cNvSpPr>
          <p:nvPr>
            <p:ph type="title" hasCustomPrompt="1"/>
          </p:nvPr>
        </p:nvSpPr>
        <p:spPr/>
        <p:txBody>
          <a:bodyPr/>
          <a:lstStyle/>
          <a:p>
            <a:r>
              <a:rPr lang="en-US"/>
              <a:t>Click to Edit Master Title Style</a:t>
            </a:r>
            <a:endParaRPr lang="en-CA"/>
          </a:p>
        </p:txBody>
      </p:sp>
      <p:sp>
        <p:nvSpPr>
          <p:cNvPr id="6" name="Text Placeholder 2">
            <a:extLst>
              <a:ext uri="{FF2B5EF4-FFF2-40B4-BE49-F238E27FC236}">
                <a16:creationId xmlns:a16="http://schemas.microsoft.com/office/drawing/2014/main" id="{8E64CBCC-7CB4-194A-9AD0-49D251BEA2C1}"/>
              </a:ext>
            </a:extLst>
          </p:cNvPr>
          <p:cNvSpPr>
            <a:spLocks noGrp="1"/>
          </p:cNvSpPr>
          <p:nvPr>
            <p:ph type="body" idx="11" hasCustomPrompt="1"/>
          </p:nvPr>
        </p:nvSpPr>
        <p:spPr>
          <a:xfrm>
            <a:off x="457200" y="1143000"/>
            <a:ext cx="8229600"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 name="Content Placeholder 2">
            <a:extLst>
              <a:ext uri="{FF2B5EF4-FFF2-40B4-BE49-F238E27FC236}">
                <a16:creationId xmlns:a16="http://schemas.microsoft.com/office/drawing/2014/main" id="{78AF8775-E37D-B44E-BE17-65563B85A499}"/>
              </a:ext>
            </a:extLst>
          </p:cNvPr>
          <p:cNvSpPr>
            <a:spLocks noGrp="1"/>
          </p:cNvSpPr>
          <p:nvPr>
            <p:ph idx="1" hasCustomPrompt="1"/>
          </p:nvPr>
        </p:nvSpPr>
        <p:spPr>
          <a:xfrm>
            <a:off x="457200" y="1558498"/>
            <a:ext cx="8229600" cy="2784902"/>
          </a:xfrm>
        </p:spPr>
        <p:txBody>
          <a:bodyPr/>
          <a:lstStyle>
            <a:lvl1pPr marL="182880" indent="-182880">
              <a:lnSpc>
                <a:spcPts val="2600"/>
              </a:lnSpc>
              <a:spcAft>
                <a:spcPts val="900"/>
              </a:spcAft>
              <a:buFont typeface="Arial" panose="020B0604020202020204" pitchFamily="34" charset="0"/>
              <a:buChar char="•"/>
              <a:defRPr sz="2000" baseline="0">
                <a:solidFill>
                  <a:schemeClr val="tx1"/>
                </a:solidFill>
              </a:defRPr>
            </a:lvl1pPr>
            <a:lvl2pPr marL="365760" indent="-182880">
              <a:lnSpc>
                <a:spcPts val="2000"/>
              </a:lnSpc>
              <a:spcAft>
                <a:spcPts val="900"/>
              </a:spcAft>
              <a:buFont typeface="Arial" panose="020B0604020202020204" pitchFamily="34" charset="0"/>
              <a:buChar char="•"/>
              <a:defRPr sz="1600" baseline="0">
                <a:solidFill>
                  <a:schemeClr val="tx1"/>
                </a:solidFill>
              </a:defRPr>
            </a:lvl2pPr>
            <a:lvl3pPr marL="548640" indent="-182880">
              <a:lnSpc>
                <a:spcPts val="2000"/>
              </a:lnSpc>
              <a:spcAft>
                <a:spcPts val="900"/>
              </a:spcAft>
              <a:buFont typeface="Arial" panose="020B0604020202020204" pitchFamily="34" charset="0"/>
              <a:buChar char="•"/>
              <a:defRPr sz="1600" baseline="0">
                <a:solidFill>
                  <a:schemeClr val="tx1"/>
                </a:solidFill>
              </a:defRPr>
            </a:lvl3pPr>
            <a:lvl4pPr marL="731520" indent="-182880">
              <a:lnSpc>
                <a:spcPts val="2000"/>
              </a:lnSpc>
              <a:spcAft>
                <a:spcPts val="900"/>
              </a:spcAft>
              <a:buFont typeface="Arial" panose="020B0604020202020204" pitchFamily="34" charset="0"/>
              <a:buChar char="•"/>
              <a:defRPr sz="1600" baseline="0">
                <a:solidFill>
                  <a:schemeClr val="tx1"/>
                </a:solidFill>
              </a:defRPr>
            </a:lvl4pPr>
            <a:lvl5pPr marL="914400" indent="-182880">
              <a:lnSpc>
                <a:spcPts val="2000"/>
              </a:lnSpc>
              <a:spcAft>
                <a:spcPts val="900"/>
              </a:spcAft>
              <a:buFont typeface="Arial" panose="020B0604020202020204" pitchFamily="34" charset="0"/>
              <a:buChar char="•"/>
              <a:defRPr sz="1600" baseline="0">
                <a:solidFill>
                  <a:schemeClr val="tx1"/>
                </a:solidFill>
              </a:defRPr>
            </a:lvl5pPr>
          </a:lstStyle>
          <a:p>
            <a:pPr lvl="0"/>
            <a:r>
              <a:rPr lang="en-US"/>
              <a:t>Edit Master text</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CCE15FE4-8BC8-1642-91BA-2090367F9A6E}"/>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1508312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2">
            <a:alpha val="20000"/>
          </a:schemeClr>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292044F9-593C-2E42-9E5B-0FEBCD3074AA}"/>
              </a:ext>
              <a:ext uri="{C183D7F6-B498-43B3-948B-1728B52AA6E4}">
                <adec:decorative xmlns:adec="http://schemas.microsoft.com/office/drawing/2017/decorative" val="1"/>
              </a:ext>
            </a:extLst>
          </p:cNvPr>
          <p:cNvSpPr>
            <a:spLocks noChangeArrowheads="1"/>
          </p:cNvSpPr>
          <p:nvPr/>
        </p:nvSpPr>
        <p:spPr bwMode="auto">
          <a:xfrm>
            <a:off x="457200" y="594360"/>
            <a:ext cx="1143000" cy="91440"/>
          </a:xfrm>
          <a:prstGeom prst="rect">
            <a:avLst/>
          </a:prstGeom>
          <a:solidFill>
            <a:schemeClr val="accent1"/>
          </a:solidFill>
          <a:ln>
            <a:noFill/>
          </a:ln>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CE75657E-48A7-844B-9DB1-E32B6178B456}"/>
              </a:ext>
            </a:extLst>
          </p:cNvPr>
          <p:cNvSpPr>
            <a:spLocks noGrp="1"/>
          </p:cNvSpPr>
          <p:nvPr>
            <p:ph type="title" hasCustomPrompt="1"/>
          </p:nvPr>
        </p:nvSpPr>
        <p:spPr>
          <a:xfrm>
            <a:off x="457200" y="1143000"/>
            <a:ext cx="8229600" cy="1828800"/>
          </a:xfrm>
        </p:spPr>
        <p:txBody>
          <a:bodyPr anchor="t" anchorCtr="0"/>
          <a:lstStyle>
            <a:lvl1pPr>
              <a:lnSpc>
                <a:spcPts val="3000"/>
              </a:lnSpc>
              <a:defRPr sz="2600" baseline="0">
                <a:solidFill>
                  <a:schemeClr val="tx2"/>
                </a:solidFill>
              </a:defRPr>
            </a:lvl1pPr>
          </a:lstStyle>
          <a:p>
            <a:r>
              <a:rPr lang="en-US"/>
              <a:t>Click to Edit Master Title Style</a:t>
            </a:r>
            <a:endParaRPr lang="en-CA"/>
          </a:p>
        </p:txBody>
      </p:sp>
      <p:sp>
        <p:nvSpPr>
          <p:cNvPr id="11" name="Slide Number Placeholder 10">
            <a:extLst>
              <a:ext uri="{FF2B5EF4-FFF2-40B4-BE49-F238E27FC236}">
                <a16:creationId xmlns:a16="http://schemas.microsoft.com/office/drawing/2014/main" id="{5C9AF95E-56C4-344E-9478-7EA1281273FB}"/>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37946858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wo Content Column">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C15C5681-F565-234A-81C6-9F4A1C79DB9C}"/>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096C1113-DCAE-C041-8BD4-294093EACB70}"/>
              </a:ext>
            </a:extLst>
          </p:cNvPr>
          <p:cNvSpPr>
            <a:spLocks noGrp="1"/>
          </p:cNvSpPr>
          <p:nvPr>
            <p:ph type="title" hasCustomPrompt="1"/>
          </p:nvPr>
        </p:nvSpPr>
        <p:spPr>
          <a:xfrm>
            <a:off x="457200" y="457200"/>
            <a:ext cx="8229600" cy="384721"/>
          </a:xfrm>
        </p:spPr>
        <p:txBody>
          <a:bodyPr anchor="t" anchorCtr="0">
            <a:spAutoFit/>
          </a:bodyPr>
          <a:lstStyle>
            <a:lvl1pPr>
              <a:lnSpc>
                <a:spcPts val="3000"/>
              </a:lnSpc>
              <a:defRPr sz="2600" baseline="0"/>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C7C56A7D-0708-774C-A0FA-68AA804BE83E}"/>
              </a:ext>
            </a:extLst>
          </p:cNvPr>
          <p:cNvSpPr>
            <a:spLocks noGrp="1"/>
          </p:cNvSpPr>
          <p:nvPr>
            <p:ph type="body" sz="half" idx="2"/>
          </p:nvPr>
        </p:nvSpPr>
        <p:spPr>
          <a:xfrm>
            <a:off x="457200" y="1143000"/>
            <a:ext cx="3950208" cy="3200400"/>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Content Placeholder 2">
            <a:extLst>
              <a:ext uri="{FF2B5EF4-FFF2-40B4-BE49-F238E27FC236}">
                <a16:creationId xmlns:a16="http://schemas.microsoft.com/office/drawing/2014/main" id="{DDE69FB3-675D-AF44-95FA-BDAAF0B72F6F}"/>
              </a:ext>
            </a:extLst>
          </p:cNvPr>
          <p:cNvSpPr>
            <a:spLocks noGrp="1"/>
          </p:cNvSpPr>
          <p:nvPr>
            <p:ph idx="1"/>
          </p:nvPr>
        </p:nvSpPr>
        <p:spPr>
          <a:xfrm>
            <a:off x="4736592" y="1143000"/>
            <a:ext cx="3950208" cy="3200400"/>
          </a:xfrm>
        </p:spPr>
        <p:txBody>
          <a:bodyPr/>
          <a:lstStyle>
            <a:lvl1pPr marL="0" indent="0">
              <a:buNone/>
              <a:defRPr sz="1600" baseline="0"/>
            </a:lvl1pPr>
            <a:lvl2pPr>
              <a:defRPr sz="1600" baseline="0"/>
            </a:lvl2pPr>
            <a:lvl3pPr>
              <a:defRPr sz="1600" baseline="0"/>
            </a:lvl3pPr>
            <a:lvl4pPr>
              <a:defRPr sz="1600" baseline="0"/>
            </a:lvl4pPr>
            <a:lvl5pPr>
              <a:defRPr sz="1600" baseline="0"/>
            </a:lvl5pPr>
            <a:lvl6pPr>
              <a:defRPr sz="1500"/>
            </a:lvl6pPr>
            <a:lvl7pPr>
              <a:defRPr sz="1500"/>
            </a:lvl7pPr>
            <a:lvl8pPr>
              <a:defRPr sz="1500"/>
            </a:lvl8pPr>
            <a:lvl9pPr>
              <a:defRPr sz="1500"/>
            </a:lvl9pPr>
          </a:lstStyle>
          <a:p>
            <a:pPr lvl="0"/>
            <a:r>
              <a:rPr lang="en-US"/>
              <a:t>Edit Master text styles</a:t>
            </a:r>
          </a:p>
        </p:txBody>
      </p:sp>
      <p:sp>
        <p:nvSpPr>
          <p:cNvPr id="8" name="Slide Number Placeholder 7">
            <a:extLst>
              <a:ext uri="{FF2B5EF4-FFF2-40B4-BE49-F238E27FC236}">
                <a16:creationId xmlns:a16="http://schemas.microsoft.com/office/drawing/2014/main" id="{A95D11E1-51E3-2F4C-9210-5E94EF397A4C}"/>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21999132"/>
      </p:ext>
    </p:extLst>
  </p:cSld>
  <p:clrMapOvr>
    <a:masterClrMapping/>
  </p:clrMapOvr>
  <p:extLst>
    <p:ext uri="{DCECCB84-F9BA-43D5-87BE-67443E8EF086}">
      <p15:sldGuideLst xmlns:p15="http://schemas.microsoft.com/office/powerpoint/2012/main">
        <p15:guide id="3" pos="2778">
          <p15:clr>
            <a:srgbClr val="FBAE40"/>
          </p15:clr>
        </p15:guide>
        <p15:guide id="4" pos="298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and Bullet List">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C15C5681-F565-234A-81C6-9F4A1C79DB9C}"/>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096C1113-DCAE-C041-8BD4-294093EACB70}"/>
              </a:ext>
            </a:extLst>
          </p:cNvPr>
          <p:cNvSpPr>
            <a:spLocks noGrp="1"/>
          </p:cNvSpPr>
          <p:nvPr>
            <p:ph type="title" hasCustomPrompt="1"/>
          </p:nvPr>
        </p:nvSpPr>
        <p:spPr>
          <a:xfrm>
            <a:off x="457200" y="457200"/>
            <a:ext cx="8229600" cy="384721"/>
          </a:xfrm>
        </p:spPr>
        <p:txBody>
          <a:bodyPr anchor="t" anchorCtr="0">
            <a:spAutoFit/>
          </a:bodyPr>
          <a:lstStyle>
            <a:lvl1pPr>
              <a:lnSpc>
                <a:spcPts val="3000"/>
              </a:lnSpc>
              <a:defRPr sz="2600" baseline="0"/>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C7C56A7D-0708-774C-A0FA-68AA804BE83E}"/>
              </a:ext>
            </a:extLst>
          </p:cNvPr>
          <p:cNvSpPr>
            <a:spLocks noGrp="1"/>
          </p:cNvSpPr>
          <p:nvPr>
            <p:ph type="body" sz="half" idx="2"/>
          </p:nvPr>
        </p:nvSpPr>
        <p:spPr>
          <a:xfrm>
            <a:off x="457200" y="1143000"/>
            <a:ext cx="3950208" cy="3200400"/>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Content Placeholder 2">
            <a:extLst>
              <a:ext uri="{FF2B5EF4-FFF2-40B4-BE49-F238E27FC236}">
                <a16:creationId xmlns:a16="http://schemas.microsoft.com/office/drawing/2014/main" id="{DDE69FB3-675D-AF44-95FA-BDAAF0B72F6F}"/>
              </a:ext>
            </a:extLst>
          </p:cNvPr>
          <p:cNvSpPr>
            <a:spLocks noGrp="1"/>
          </p:cNvSpPr>
          <p:nvPr>
            <p:ph idx="1"/>
          </p:nvPr>
        </p:nvSpPr>
        <p:spPr>
          <a:xfrm>
            <a:off x="4736592" y="1143000"/>
            <a:ext cx="3950208" cy="3200400"/>
          </a:xfrm>
        </p:spPr>
        <p:txBody>
          <a:bodyPr/>
          <a:lstStyle>
            <a:lvl1pPr>
              <a:defRPr sz="1600" baseline="0"/>
            </a:lvl1pPr>
            <a:lvl2pPr>
              <a:defRPr sz="1600" baseline="0"/>
            </a:lvl2pPr>
            <a:lvl3pPr>
              <a:defRPr sz="1600" baseline="0"/>
            </a:lvl3pPr>
            <a:lvl4pPr>
              <a:defRPr sz="1600" baseline="0"/>
            </a:lvl4pPr>
            <a:lvl5pPr>
              <a:defRPr sz="1600" baseline="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A95D11E1-51E3-2F4C-9210-5E94EF397A4C}"/>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4088460985"/>
      </p:ext>
    </p:extLst>
  </p:cSld>
  <p:clrMapOvr>
    <a:masterClrMapping/>
  </p:clrMapOvr>
  <p:extLst>
    <p:ext uri="{DCECCB84-F9BA-43D5-87BE-67443E8EF086}">
      <p15:sldGuideLst xmlns:p15="http://schemas.microsoft.com/office/powerpoint/2012/main">
        <p15:guide id="3" pos="2778">
          <p15:clr>
            <a:srgbClr val="FBAE40"/>
          </p15:clr>
        </p15:guide>
        <p15:guide id="4" pos="298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848962-187F-0842-BC04-A95B582E616D}"/>
              </a:ext>
            </a:extLst>
          </p:cNvPr>
          <p:cNvSpPr/>
          <p:nvPr/>
        </p:nvSpPr>
        <p:spPr bwMode="auto">
          <a:xfrm>
            <a:off x="0" y="4617720"/>
            <a:ext cx="9144000" cy="320040"/>
          </a:xfrm>
          <a:prstGeom prst="rect">
            <a:avLst/>
          </a:prstGeom>
          <a:gradFill>
            <a:gsLst>
              <a:gs pos="35000">
                <a:schemeClr val="accent4">
                  <a:alpha val="0"/>
                  <a:lumMod val="100000"/>
                </a:schemeClr>
              </a:gs>
              <a:gs pos="85000">
                <a:schemeClr val="accent4"/>
              </a:gs>
              <a:gs pos="100000">
                <a:schemeClr val="tx2"/>
              </a:gs>
            </a:gsLst>
            <a:lin ang="10800000" scaled="0"/>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noFill/>
              <a:effectLst/>
              <a:latin typeface="Arial" charset="0"/>
              <a:ea typeface="ヒラギノ角ゴ Pro W3" charset="0"/>
              <a:cs typeface="ヒラギノ角ゴ Pro W3" charset="0"/>
            </a:endParaRPr>
          </a:p>
        </p:txBody>
      </p:sp>
      <p:sp>
        <p:nvSpPr>
          <p:cNvPr id="2" name="Title Placeholder 1">
            <a:extLst>
              <a:ext uri="{FF2B5EF4-FFF2-40B4-BE49-F238E27FC236}">
                <a16:creationId xmlns:a16="http://schemas.microsoft.com/office/drawing/2014/main" id="{864B70FB-D80C-6E41-BE08-2B1E09D8A73A}"/>
              </a:ext>
            </a:extLst>
          </p:cNvPr>
          <p:cNvSpPr>
            <a:spLocks noGrp="1"/>
          </p:cNvSpPr>
          <p:nvPr>
            <p:ph type="title"/>
          </p:nvPr>
        </p:nvSpPr>
        <p:spPr>
          <a:xfrm>
            <a:off x="457200" y="457200"/>
            <a:ext cx="8229600" cy="457200"/>
          </a:xfrm>
          <a:prstGeom prst="rect">
            <a:avLst/>
          </a:prstGeom>
        </p:spPr>
        <p:txBody>
          <a:bodyPr vert="horz" lIns="0" tIns="0" rIns="0" bIns="0" rtlCol="0" anchor="t" anchorCtr="0">
            <a:no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3F603AA-104B-3146-8D3D-E443542F8ECD}"/>
              </a:ext>
            </a:extLst>
          </p:cNvPr>
          <p:cNvSpPr>
            <a:spLocks noGrp="1"/>
          </p:cNvSpPr>
          <p:nvPr>
            <p:ph type="body" idx="1"/>
          </p:nvPr>
        </p:nvSpPr>
        <p:spPr>
          <a:xfrm>
            <a:off x="457200" y="1143000"/>
            <a:ext cx="8229600" cy="32004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30F29AED-BA1B-8149-A01D-AF02E6167FD5}"/>
              </a:ext>
              <a:ext uri="{C183D7F6-B498-43B3-948B-1728B52AA6E4}">
                <adec:decorative xmlns:adec="http://schemas.microsoft.com/office/drawing/2017/decorative" val="1"/>
              </a:ext>
            </a:extLst>
          </p:cNvPr>
          <p:cNvSpPr/>
          <p:nvPr/>
        </p:nvSpPr>
        <p:spPr bwMode="auto">
          <a:xfrm>
            <a:off x="0" y="4617720"/>
            <a:ext cx="9144000" cy="320040"/>
          </a:xfrm>
          <a:prstGeom prst="rect">
            <a:avLst/>
          </a:prstGeom>
          <a:gradFill>
            <a:gsLst>
              <a:gs pos="35000">
                <a:schemeClr val="accent4">
                  <a:alpha val="0"/>
                  <a:lumMod val="100000"/>
                </a:schemeClr>
              </a:gs>
              <a:gs pos="85000">
                <a:schemeClr val="accent4"/>
              </a:gs>
              <a:gs pos="100000">
                <a:schemeClr val="tx2"/>
              </a:gs>
            </a:gsLst>
            <a:lin ang="10800000" scaled="0"/>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noFill/>
              <a:effectLst/>
              <a:latin typeface="Arial" charset="0"/>
              <a:ea typeface="ヒラギノ角ゴ Pro W3" charset="0"/>
              <a:cs typeface="ヒラギノ角ゴ Pro W3" charset="0"/>
            </a:endParaRPr>
          </a:p>
        </p:txBody>
      </p:sp>
      <p:sp>
        <p:nvSpPr>
          <p:cNvPr id="6" name="Slide Number Placeholder 5">
            <a:extLst>
              <a:ext uri="{FF2B5EF4-FFF2-40B4-BE49-F238E27FC236}">
                <a16:creationId xmlns:a16="http://schemas.microsoft.com/office/drawing/2014/main" id="{53D8B811-5CF0-CF44-9F88-7E73952D093E}"/>
              </a:ext>
            </a:extLst>
          </p:cNvPr>
          <p:cNvSpPr>
            <a:spLocks noGrp="1"/>
          </p:cNvSpPr>
          <p:nvPr>
            <p:ph type="sldNum" sz="quarter" idx="4"/>
          </p:nvPr>
        </p:nvSpPr>
        <p:spPr>
          <a:xfrm>
            <a:off x="457200" y="4617720"/>
            <a:ext cx="558265" cy="320040"/>
          </a:xfrm>
          <a:prstGeom prst="rect">
            <a:avLst/>
          </a:prstGeom>
        </p:spPr>
        <p:txBody>
          <a:bodyPr vert="horz" lIns="0" tIns="0" rIns="0" bIns="0" rtlCol="0" anchor="ctr" anchorCtr="0"/>
          <a:lstStyle>
            <a:lvl1pPr algn="l">
              <a:lnSpc>
                <a:spcPct val="100000"/>
              </a:lnSpc>
              <a:defRPr sz="900" baseline="0">
                <a:solidFill>
                  <a:schemeClr val="bg1"/>
                </a:solidFill>
                <a:latin typeface="Tahoma" panose="020B0604030504040204" pitchFamily="34" charset="0"/>
              </a:defRPr>
            </a:lvl1pPr>
          </a:lstStyle>
          <a:p>
            <a:fld id="{9B442C30-933E-0741-AC11-FF2C510DF436}" type="slidenum">
              <a:rPr lang="en-CA" smtClean="0"/>
              <a:t>‹#›</a:t>
            </a:fld>
            <a:endParaRPr lang="en-CA"/>
          </a:p>
        </p:txBody>
      </p:sp>
      <p:pic>
        <p:nvPicPr>
          <p:cNvPr id="8" name="Picture 7" descr="Independent Electicity System Operator">
            <a:extLst>
              <a:ext uri="{FF2B5EF4-FFF2-40B4-BE49-F238E27FC236}">
                <a16:creationId xmlns:a16="http://schemas.microsoft.com/office/drawing/2014/main" id="{498812C3-C664-8140-AF7F-D5CC50511995}"/>
              </a:ext>
            </a:extLst>
          </p:cNvPr>
          <p:cNvPicPr>
            <a:picLocks noChangeAspect="1"/>
          </p:cNvPicPr>
          <p:nvPr/>
        </p:nvPicPr>
        <p:blipFill>
          <a:blip r:embed="rId26"/>
          <a:stretch>
            <a:fillRect/>
          </a:stretch>
        </p:blipFill>
        <p:spPr>
          <a:xfrm>
            <a:off x="6912864" y="4526280"/>
            <a:ext cx="1772920" cy="424180"/>
          </a:xfrm>
          <a:prstGeom prst="rect">
            <a:avLst/>
          </a:prstGeom>
        </p:spPr>
      </p:pic>
      <p:pic>
        <p:nvPicPr>
          <p:cNvPr id="10" name="Picture 9" descr="Independent Electicity System Operator">
            <a:extLst>
              <a:ext uri="{FF2B5EF4-FFF2-40B4-BE49-F238E27FC236}">
                <a16:creationId xmlns:a16="http://schemas.microsoft.com/office/drawing/2014/main" id="{D0CA9AD7-776E-5E42-AE0C-E0EBDD776CA5}"/>
              </a:ext>
            </a:extLst>
          </p:cNvPr>
          <p:cNvPicPr>
            <a:picLocks noChangeAspect="1"/>
          </p:cNvPicPr>
          <p:nvPr/>
        </p:nvPicPr>
        <p:blipFill>
          <a:blip r:embed="rId26"/>
          <a:stretch>
            <a:fillRect/>
          </a:stretch>
        </p:blipFill>
        <p:spPr>
          <a:xfrm>
            <a:off x="6912864" y="4526280"/>
            <a:ext cx="1772920" cy="424180"/>
          </a:xfrm>
          <a:prstGeom prst="rect">
            <a:avLst/>
          </a:prstGeom>
        </p:spPr>
      </p:pic>
    </p:spTree>
    <p:extLst>
      <p:ext uri="{BB962C8B-B14F-4D97-AF65-F5344CB8AC3E}">
        <p14:creationId xmlns:p14="http://schemas.microsoft.com/office/powerpoint/2010/main" val="9971372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99" r:id="rId4"/>
    <p:sldLayoutId id="2147483677" r:id="rId5"/>
    <p:sldLayoutId id="2147483698" r:id="rId6"/>
    <p:sldLayoutId id="2147483678" r:id="rId7"/>
    <p:sldLayoutId id="2147483679" r:id="rId8"/>
    <p:sldLayoutId id="2147483680" r:id="rId9"/>
    <p:sldLayoutId id="2147483681" r:id="rId10"/>
    <p:sldLayoutId id="2147483697"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Lst>
  <p:hf hdr="0" ftr="0" dt="0"/>
  <p:txStyles>
    <p:titleStyle>
      <a:lvl1pPr algn="l" defTabSz="685800" rtl="0" eaLnBrk="1" latinLnBrk="0" hangingPunct="1">
        <a:lnSpc>
          <a:spcPts val="3000"/>
        </a:lnSpc>
        <a:spcBef>
          <a:spcPct val="0"/>
        </a:spcBef>
        <a:buNone/>
        <a:defRPr sz="2600" kern="1200" baseline="0">
          <a:solidFill>
            <a:schemeClr val="tx2"/>
          </a:solidFill>
          <a:latin typeface="Tahoma" panose="020B0604030504040204" pitchFamily="34" charset="0"/>
          <a:ea typeface="+mj-ea"/>
          <a:cs typeface="+mj-cs"/>
        </a:defRPr>
      </a:lvl1pPr>
    </p:titleStyle>
    <p:bodyStyle>
      <a:lvl1pPr marL="13716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1pPr>
      <a:lvl2pPr marL="32004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2pPr>
      <a:lvl3pPr marL="50292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3pPr>
      <a:lvl4pPr marL="68580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4pPr>
      <a:lvl5pPr marL="86868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accent6"/>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
          <p15:clr>
            <a:srgbClr val="F26B43"/>
          </p15:clr>
        </p15:guide>
        <p15:guide id="9" orient="horz" pos="288">
          <p15:clr>
            <a:srgbClr val="F26B43"/>
          </p15:clr>
        </p15:guide>
        <p15:guide id="10" orient="horz" pos="720">
          <p15:clr>
            <a:srgbClr val="F26B43"/>
          </p15:clr>
        </p15:guide>
        <p15:guide id="11" pos="5472">
          <p15:clr>
            <a:srgbClr val="F26B43"/>
          </p15:clr>
        </p15:guide>
        <p15:guide id="12" pos="2880">
          <p15:clr>
            <a:srgbClr val="F26B43"/>
          </p15:clr>
        </p15:guide>
        <p15:guide id="13" orient="horz" pos="3024">
          <p15:clr>
            <a:srgbClr val="F26B43"/>
          </p15:clr>
        </p15:guide>
        <p15:guide id="14" orient="horz" pos="273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75111-7E0F-7540-AA4E-97D0112CE9F6}"/>
              </a:ext>
            </a:extLst>
          </p:cNvPr>
          <p:cNvSpPr>
            <a:spLocks noGrp="1"/>
          </p:cNvSpPr>
          <p:nvPr>
            <p:ph type="title"/>
          </p:nvPr>
        </p:nvSpPr>
        <p:spPr>
          <a:xfrm>
            <a:off x="457200" y="457200"/>
            <a:ext cx="8229600" cy="457200"/>
          </a:xfrm>
          <a:prstGeom prst="rect">
            <a:avLst/>
          </a:prstGeom>
        </p:spPr>
        <p:txBody>
          <a:bodyPr vert="horz" lIns="0" tIns="0" rIns="0" bIns="0" rtlCol="0" anchor="t" anchorCtr="0">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7E2A3AD-3E38-3649-83DD-41A2A9FE601B}"/>
              </a:ext>
            </a:extLst>
          </p:cNvPr>
          <p:cNvSpPr>
            <a:spLocks noGrp="1"/>
          </p:cNvSpPr>
          <p:nvPr>
            <p:ph type="body" idx="1"/>
          </p:nvPr>
        </p:nvSpPr>
        <p:spPr>
          <a:xfrm>
            <a:off x="457200" y="1143000"/>
            <a:ext cx="8229600" cy="32004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7" name="Picture 6" descr="Independent Electicity System Operator">
            <a:extLst>
              <a:ext uri="{FF2B5EF4-FFF2-40B4-BE49-F238E27FC236}">
                <a16:creationId xmlns:a16="http://schemas.microsoft.com/office/drawing/2014/main" id="{AFF230B6-6BB8-0447-886B-07160D732051}"/>
              </a:ext>
            </a:extLst>
          </p:cNvPr>
          <p:cNvPicPr>
            <a:picLocks noChangeAspect="1"/>
          </p:cNvPicPr>
          <p:nvPr/>
        </p:nvPicPr>
        <p:blipFill>
          <a:blip r:embed="rId3"/>
          <a:stretch>
            <a:fillRect/>
          </a:stretch>
        </p:blipFill>
        <p:spPr>
          <a:xfrm>
            <a:off x="6912864" y="4526280"/>
            <a:ext cx="1772920" cy="424180"/>
          </a:xfrm>
          <a:prstGeom prst="rect">
            <a:avLst/>
          </a:prstGeom>
        </p:spPr>
      </p:pic>
    </p:spTree>
    <p:extLst>
      <p:ext uri="{BB962C8B-B14F-4D97-AF65-F5344CB8AC3E}">
        <p14:creationId xmlns:p14="http://schemas.microsoft.com/office/powerpoint/2010/main" val="3600148792"/>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914400" rtl="0" eaLnBrk="1" latinLnBrk="0" hangingPunct="1">
        <a:lnSpc>
          <a:spcPts val="3000"/>
        </a:lnSpc>
        <a:spcBef>
          <a:spcPct val="0"/>
        </a:spcBef>
        <a:buNone/>
        <a:defRPr sz="2600" kern="1200" baseline="0">
          <a:solidFill>
            <a:schemeClr val="tx2"/>
          </a:solidFill>
          <a:latin typeface="Tahoma" panose="020B0604030504040204" pitchFamily="34" charset="0"/>
          <a:ea typeface="+mj-ea"/>
          <a:cs typeface="+mj-cs"/>
        </a:defRPr>
      </a:lvl1pPr>
    </p:titleStyle>
    <p:bodyStyle>
      <a:lvl1pPr marL="137160" indent="-137160" algn="l" defTabSz="9144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1pPr>
      <a:lvl2pPr marL="320040" indent="-137160" algn="l" defTabSz="9144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2pPr>
      <a:lvl3pPr marL="502920" indent="-137160" algn="l" defTabSz="9144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3pPr>
      <a:lvl4pPr marL="685800" indent="-137160" algn="l" defTabSz="9144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4pPr>
      <a:lvl5pPr marL="868680" indent="-137160" algn="l" defTabSz="9144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88">
          <p15:clr>
            <a:srgbClr val="F26B43"/>
          </p15:clr>
        </p15:guide>
        <p15:guide id="3" pos="5472">
          <p15:clr>
            <a:srgbClr val="F26B43"/>
          </p15:clr>
        </p15:guide>
        <p15:guide id="4" orient="horz" pos="288">
          <p15:clr>
            <a:srgbClr val="F26B43"/>
          </p15:clr>
        </p15:guide>
        <p15:guide id="6" orient="horz" pos="720">
          <p15:clr>
            <a:srgbClr val="F26B43"/>
          </p15:clr>
        </p15:guide>
        <p15:guide id="7" orient="horz" pos="27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www.linkedin.com/company/ieso/" TargetMode="External"/><Relationship Id="rId3" Type="http://schemas.openxmlformats.org/officeDocument/2006/relationships/hyperlink" Target="http://citadel.corp.int/otcsdav/nodes/269234/customer.relations%40ieso.ca" TargetMode="External"/><Relationship Id="rId7" Type="http://schemas.openxmlformats.org/officeDocument/2006/relationships/image" Target="../media/image24.png"/><Relationship Id="rId2" Type="http://schemas.openxmlformats.org/officeDocument/2006/relationships/hyperlink" Target="http://www.ieso.ca/" TargetMode="External"/><Relationship Id="rId1" Type="http://schemas.openxmlformats.org/officeDocument/2006/relationships/slideLayout" Target="../slideLayouts/slideLayout25.xml"/><Relationship Id="rId6" Type="http://schemas.openxmlformats.org/officeDocument/2006/relationships/hyperlink" Target="https://twitter.com/IESO_Tweets?ref_src=twsrc%5egoogle|twcamp%5eserp|twgr%5eauthor" TargetMode="External"/><Relationship Id="rId5" Type="http://schemas.openxmlformats.org/officeDocument/2006/relationships/image" Target="../media/image23.png"/><Relationship Id="rId4" Type="http://schemas.openxmlformats.org/officeDocument/2006/relationships/hyperlink" Target="http://citadel.corp.int/otcsdav/nodes/269234/engagement%40ieso.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FB18-B4AE-F044-8935-035EEB702392}"/>
              </a:ext>
            </a:extLst>
          </p:cNvPr>
          <p:cNvSpPr>
            <a:spLocks noGrp="1"/>
          </p:cNvSpPr>
          <p:nvPr>
            <p:ph type="ctrTitle"/>
          </p:nvPr>
        </p:nvSpPr>
        <p:spPr/>
        <p:txBody>
          <a:bodyPr/>
          <a:lstStyle/>
          <a:p>
            <a:r>
              <a:rPr lang="en-CA" dirty="0"/>
              <a:t>Proposed Updates to Market Manual 1.4: Connection Assessment and Approval (CAA) and the CAA Application Form</a:t>
            </a:r>
          </a:p>
        </p:txBody>
      </p:sp>
      <p:sp>
        <p:nvSpPr>
          <p:cNvPr id="3" name="Subtitle 2">
            <a:extLst>
              <a:ext uri="{FF2B5EF4-FFF2-40B4-BE49-F238E27FC236}">
                <a16:creationId xmlns:a16="http://schemas.microsoft.com/office/drawing/2014/main" id="{5259520B-4820-CD47-A31E-31C15011B416}"/>
              </a:ext>
            </a:extLst>
          </p:cNvPr>
          <p:cNvSpPr>
            <a:spLocks noGrp="1"/>
          </p:cNvSpPr>
          <p:nvPr>
            <p:ph type="subTitle" idx="1"/>
          </p:nvPr>
        </p:nvSpPr>
        <p:spPr/>
        <p:txBody>
          <a:bodyPr/>
          <a:lstStyle/>
          <a:p>
            <a:r>
              <a:rPr lang="en-CA" dirty="0"/>
              <a:t>Silviu Motoc  - </a:t>
            </a:r>
            <a:r>
              <a:rPr lang="en-CA" b="0" dirty="0"/>
              <a:t>Principal Power System Engineer</a:t>
            </a:r>
          </a:p>
          <a:p>
            <a:r>
              <a:rPr lang="en-CA" dirty="0"/>
              <a:t>Hyun-Joon Kim – </a:t>
            </a:r>
            <a:r>
              <a:rPr lang="en-CA" b="0" dirty="0"/>
              <a:t>Power System Engineer</a:t>
            </a:r>
          </a:p>
        </p:txBody>
      </p:sp>
      <p:sp>
        <p:nvSpPr>
          <p:cNvPr id="4" name="TextBox 3">
            <a:extLst>
              <a:ext uri="{FF2B5EF4-FFF2-40B4-BE49-F238E27FC236}">
                <a16:creationId xmlns:a16="http://schemas.microsoft.com/office/drawing/2014/main" id="{40A3857A-8340-1642-A5F7-71718385A540}"/>
              </a:ext>
            </a:extLst>
          </p:cNvPr>
          <p:cNvSpPr txBox="1"/>
          <p:nvPr/>
        </p:nvSpPr>
        <p:spPr>
          <a:xfrm>
            <a:off x="457199" y="768096"/>
            <a:ext cx="8229600" cy="228600"/>
          </a:xfrm>
          <a:prstGeom prst="rect">
            <a:avLst/>
          </a:prstGeom>
          <a:noFill/>
        </p:spPr>
        <p:txBody>
          <a:bodyPr wrap="square" lIns="0" tIns="0" rIns="0" bIns="0" rtlCol="0">
            <a:noAutofit/>
          </a:bodyPr>
          <a:lstStyle/>
          <a:p>
            <a:pPr>
              <a:lnSpc>
                <a:spcPts val="1400"/>
              </a:lnSpc>
            </a:pPr>
            <a:r>
              <a:rPr lang="en-CA" sz="1400" b="1" cap="all" spc="100" dirty="0">
                <a:solidFill>
                  <a:schemeClr val="accent1"/>
                </a:solidFill>
                <a:latin typeface="Tahoma" panose="020B0604030504040204" pitchFamily="34" charset="0"/>
              </a:rPr>
              <a:t>October 23, 2024</a:t>
            </a:r>
          </a:p>
        </p:txBody>
      </p:sp>
    </p:spTree>
    <p:extLst>
      <p:ext uri="{BB962C8B-B14F-4D97-AF65-F5344CB8AC3E}">
        <p14:creationId xmlns:p14="http://schemas.microsoft.com/office/powerpoint/2010/main" val="401281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D5DC-58CF-4C42-A5F9-9DACDE614AB8}"/>
              </a:ext>
            </a:extLst>
          </p:cNvPr>
          <p:cNvSpPr>
            <a:spLocks noGrp="1"/>
          </p:cNvSpPr>
          <p:nvPr>
            <p:ph type="title"/>
          </p:nvPr>
        </p:nvSpPr>
        <p:spPr>
          <a:xfrm>
            <a:off x="457200" y="457200"/>
            <a:ext cx="8229600" cy="457200"/>
          </a:xfrm>
        </p:spPr>
        <p:txBody>
          <a:bodyPr anchor="t">
            <a:normAutofit/>
          </a:bodyPr>
          <a:lstStyle/>
          <a:p>
            <a:r>
              <a:rPr lang="en-US" altLang="en-US" dirty="0"/>
              <a:t>Streamlined CAA Application Form</a:t>
            </a:r>
            <a:endParaRPr lang="en-CA" dirty="0"/>
          </a:p>
        </p:txBody>
      </p:sp>
      <p:sp>
        <p:nvSpPr>
          <p:cNvPr id="4" name="Slide Number Placeholder 3">
            <a:extLst>
              <a:ext uri="{FF2B5EF4-FFF2-40B4-BE49-F238E27FC236}">
                <a16:creationId xmlns:a16="http://schemas.microsoft.com/office/drawing/2014/main" id="{ADB99E18-C090-CB4C-AE3B-F92EF4AA1E66}"/>
              </a:ext>
            </a:extLst>
          </p:cNvPr>
          <p:cNvSpPr>
            <a:spLocks noGrp="1"/>
          </p:cNvSpPr>
          <p:nvPr>
            <p:ph type="sldNum" sz="quarter" idx="10"/>
          </p:nvPr>
        </p:nvSpPr>
        <p:spPr>
          <a:xfrm>
            <a:off x="457200" y="4617720"/>
            <a:ext cx="558265" cy="320040"/>
          </a:xfrm>
        </p:spPr>
        <p:txBody>
          <a:bodyPr anchor="ctr">
            <a:normAutofit/>
          </a:bodyPr>
          <a:lstStyle/>
          <a:p>
            <a:pPr>
              <a:spcAft>
                <a:spcPts val="600"/>
              </a:spcAft>
            </a:pPr>
            <a:fld id="{9B442C30-933E-0741-AC11-FF2C510DF436}" type="slidenum">
              <a:rPr lang="en-CA" smtClean="0"/>
              <a:pPr>
                <a:spcAft>
                  <a:spcPts val="600"/>
                </a:spcAft>
              </a:pPr>
              <a:t>10</a:t>
            </a:fld>
            <a:endParaRPr lang="en-CA"/>
          </a:p>
        </p:txBody>
      </p:sp>
      <p:graphicFrame>
        <p:nvGraphicFramePr>
          <p:cNvPr id="6" name="Content Placeholder 2">
            <a:extLst>
              <a:ext uri="{FF2B5EF4-FFF2-40B4-BE49-F238E27FC236}">
                <a16:creationId xmlns:a16="http://schemas.microsoft.com/office/drawing/2014/main" id="{732CC4CE-894E-C02D-3117-54C0563F8ACA}"/>
              </a:ext>
            </a:extLst>
          </p:cNvPr>
          <p:cNvGraphicFramePr>
            <a:graphicFrameLocks noGrp="1"/>
          </p:cNvGraphicFramePr>
          <p:nvPr>
            <p:ph idx="1"/>
            <p:extLst>
              <p:ext uri="{D42A27DB-BD31-4B8C-83A1-F6EECF244321}">
                <p14:modId xmlns:p14="http://schemas.microsoft.com/office/powerpoint/2010/main" val="2162013453"/>
              </p:ext>
            </p:extLst>
          </p:nvPr>
        </p:nvGraphicFramePr>
        <p:xfrm>
          <a:off x="457200" y="1143000"/>
          <a:ext cx="82296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794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llout: Right Arrow 5">
            <a:extLst>
              <a:ext uri="{FF2B5EF4-FFF2-40B4-BE49-F238E27FC236}">
                <a16:creationId xmlns:a16="http://schemas.microsoft.com/office/drawing/2014/main" id="{6CFCF3EA-7DA3-F0C4-8CCA-82A2A258D308}"/>
              </a:ext>
            </a:extLst>
          </p:cNvPr>
          <p:cNvSpPr/>
          <p:nvPr/>
        </p:nvSpPr>
        <p:spPr>
          <a:xfrm>
            <a:off x="201336" y="914400"/>
            <a:ext cx="6195710" cy="3615655"/>
          </a:xfrm>
          <a:prstGeom prst="rightArrowCallout">
            <a:avLst>
              <a:gd name="adj1" fmla="val 24536"/>
              <a:gd name="adj2" fmla="val 25000"/>
              <a:gd name="adj3" fmla="val 25000"/>
              <a:gd name="adj4" fmla="val 77055"/>
            </a:avLst>
          </a:prstGeom>
          <a:solidFill>
            <a:srgbClr val="FFF3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7A8D5DC-58CF-4C42-A5F9-9DACDE614AB8}"/>
              </a:ext>
            </a:extLst>
          </p:cNvPr>
          <p:cNvSpPr>
            <a:spLocks noGrp="1"/>
          </p:cNvSpPr>
          <p:nvPr>
            <p:ph type="title"/>
          </p:nvPr>
        </p:nvSpPr>
        <p:spPr/>
        <p:txBody>
          <a:bodyPr/>
          <a:lstStyle/>
          <a:p>
            <a:r>
              <a:rPr lang="en-US" dirty="0"/>
              <a:t>Consolidated CAA Application Form</a:t>
            </a:r>
            <a:endParaRPr lang="en-CA" dirty="0"/>
          </a:p>
        </p:txBody>
      </p:sp>
      <p:sp>
        <p:nvSpPr>
          <p:cNvPr id="4" name="Slide Number Placeholder 3">
            <a:extLst>
              <a:ext uri="{FF2B5EF4-FFF2-40B4-BE49-F238E27FC236}">
                <a16:creationId xmlns:a16="http://schemas.microsoft.com/office/drawing/2014/main" id="{ADB99E18-C090-CB4C-AE3B-F92EF4AA1E66}"/>
              </a:ext>
            </a:extLst>
          </p:cNvPr>
          <p:cNvSpPr>
            <a:spLocks noGrp="1"/>
          </p:cNvSpPr>
          <p:nvPr>
            <p:ph type="sldNum" sz="quarter" idx="10"/>
          </p:nvPr>
        </p:nvSpPr>
        <p:spPr/>
        <p:txBody>
          <a:bodyPr/>
          <a:lstStyle/>
          <a:p>
            <a:fld id="{9B442C30-933E-0741-AC11-FF2C510DF436}" type="slidenum">
              <a:rPr lang="en-CA" smtClean="0"/>
              <a:t>11</a:t>
            </a:fld>
            <a:endParaRPr lang="en-CA"/>
          </a:p>
        </p:txBody>
      </p:sp>
      <p:pic>
        <p:nvPicPr>
          <p:cNvPr id="8" name="Picture 7">
            <a:extLst>
              <a:ext uri="{FF2B5EF4-FFF2-40B4-BE49-F238E27FC236}">
                <a16:creationId xmlns:a16="http://schemas.microsoft.com/office/drawing/2014/main" id="{F0774201-A23C-056E-D969-E7949790E972}"/>
              </a:ext>
            </a:extLst>
          </p:cNvPr>
          <p:cNvPicPr>
            <a:picLocks noChangeAspect="1"/>
          </p:cNvPicPr>
          <p:nvPr/>
        </p:nvPicPr>
        <p:blipFill>
          <a:blip r:embed="rId3"/>
          <a:stretch>
            <a:fillRect/>
          </a:stretch>
        </p:blipFill>
        <p:spPr>
          <a:xfrm>
            <a:off x="281176" y="1143000"/>
            <a:ext cx="1740571" cy="3201988"/>
          </a:xfrm>
          <a:prstGeom prst="rect">
            <a:avLst/>
          </a:prstGeom>
          <a:noFill/>
          <a:ln>
            <a:solidFill>
              <a:schemeClr val="tx1"/>
            </a:solidFill>
          </a:ln>
        </p:spPr>
      </p:pic>
      <p:pic>
        <p:nvPicPr>
          <p:cNvPr id="10" name="Picture 9">
            <a:extLst>
              <a:ext uri="{FF2B5EF4-FFF2-40B4-BE49-F238E27FC236}">
                <a16:creationId xmlns:a16="http://schemas.microsoft.com/office/drawing/2014/main" id="{68633F9F-C53F-ABEA-EA2B-864AF34E7188}"/>
              </a:ext>
            </a:extLst>
          </p:cNvPr>
          <p:cNvPicPr>
            <a:picLocks noChangeAspect="1"/>
          </p:cNvPicPr>
          <p:nvPr/>
        </p:nvPicPr>
        <p:blipFill>
          <a:blip r:embed="rId4"/>
          <a:stretch>
            <a:fillRect/>
          </a:stretch>
        </p:blipFill>
        <p:spPr>
          <a:xfrm>
            <a:off x="1015465" y="1143000"/>
            <a:ext cx="1937461" cy="3201988"/>
          </a:xfrm>
          <a:prstGeom prst="rect">
            <a:avLst/>
          </a:prstGeom>
          <a:ln>
            <a:solidFill>
              <a:schemeClr val="tx1"/>
            </a:solidFill>
          </a:ln>
        </p:spPr>
      </p:pic>
      <p:pic>
        <p:nvPicPr>
          <p:cNvPr id="12" name="Picture 11">
            <a:extLst>
              <a:ext uri="{FF2B5EF4-FFF2-40B4-BE49-F238E27FC236}">
                <a16:creationId xmlns:a16="http://schemas.microsoft.com/office/drawing/2014/main" id="{3FE4A392-96DE-C860-AE39-D268679402AD}"/>
              </a:ext>
            </a:extLst>
          </p:cNvPr>
          <p:cNvPicPr>
            <a:picLocks noChangeAspect="1"/>
          </p:cNvPicPr>
          <p:nvPr/>
        </p:nvPicPr>
        <p:blipFill>
          <a:blip r:embed="rId5"/>
          <a:stretch>
            <a:fillRect/>
          </a:stretch>
        </p:blipFill>
        <p:spPr>
          <a:xfrm>
            <a:off x="1946246" y="1143000"/>
            <a:ext cx="2137118" cy="3201988"/>
          </a:xfrm>
          <a:prstGeom prst="rect">
            <a:avLst/>
          </a:prstGeom>
          <a:ln>
            <a:solidFill>
              <a:schemeClr val="tx1"/>
            </a:solidFill>
          </a:ln>
        </p:spPr>
      </p:pic>
      <p:pic>
        <p:nvPicPr>
          <p:cNvPr id="14" name="Picture 13">
            <a:extLst>
              <a:ext uri="{FF2B5EF4-FFF2-40B4-BE49-F238E27FC236}">
                <a16:creationId xmlns:a16="http://schemas.microsoft.com/office/drawing/2014/main" id="{7AA87439-5A1B-3E7E-2907-2F4F585D8F52}"/>
              </a:ext>
            </a:extLst>
          </p:cNvPr>
          <p:cNvPicPr>
            <a:picLocks noChangeAspect="1"/>
          </p:cNvPicPr>
          <p:nvPr/>
        </p:nvPicPr>
        <p:blipFill>
          <a:blip r:embed="rId6"/>
          <a:stretch>
            <a:fillRect/>
          </a:stretch>
        </p:blipFill>
        <p:spPr>
          <a:xfrm>
            <a:off x="2852655" y="1143000"/>
            <a:ext cx="1979404" cy="3201988"/>
          </a:xfrm>
          <a:prstGeom prst="rect">
            <a:avLst/>
          </a:prstGeom>
          <a:ln>
            <a:solidFill>
              <a:schemeClr val="tx1"/>
            </a:solidFill>
          </a:ln>
        </p:spPr>
      </p:pic>
      <p:pic>
        <p:nvPicPr>
          <p:cNvPr id="5" name="Picture 4">
            <a:extLst>
              <a:ext uri="{FF2B5EF4-FFF2-40B4-BE49-F238E27FC236}">
                <a16:creationId xmlns:a16="http://schemas.microsoft.com/office/drawing/2014/main" id="{4D8C555E-DB1F-9098-BB8E-6955E066F68D}"/>
              </a:ext>
            </a:extLst>
          </p:cNvPr>
          <p:cNvPicPr>
            <a:picLocks noChangeAspect="1"/>
          </p:cNvPicPr>
          <p:nvPr/>
        </p:nvPicPr>
        <p:blipFill>
          <a:blip r:embed="rId7"/>
          <a:stretch>
            <a:fillRect/>
          </a:stretch>
        </p:blipFill>
        <p:spPr>
          <a:xfrm>
            <a:off x="6397046" y="1143000"/>
            <a:ext cx="2465778" cy="3201988"/>
          </a:xfrm>
          <a:prstGeom prst="rect">
            <a:avLst/>
          </a:prstGeom>
          <a:ln>
            <a:solidFill>
              <a:schemeClr val="tx1"/>
            </a:solidFill>
          </a:ln>
        </p:spPr>
      </p:pic>
    </p:spTree>
    <p:extLst>
      <p:ext uri="{BB962C8B-B14F-4D97-AF65-F5344CB8AC3E}">
        <p14:creationId xmlns:p14="http://schemas.microsoft.com/office/powerpoint/2010/main" val="443114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D5DC-58CF-4C42-A5F9-9DACDE614AB8}"/>
              </a:ext>
            </a:extLst>
          </p:cNvPr>
          <p:cNvSpPr>
            <a:spLocks noGrp="1"/>
          </p:cNvSpPr>
          <p:nvPr>
            <p:ph type="title"/>
          </p:nvPr>
        </p:nvSpPr>
        <p:spPr/>
        <p:txBody>
          <a:bodyPr/>
          <a:lstStyle/>
          <a:p>
            <a:r>
              <a:rPr lang="en-US" altLang="en-US" dirty="0"/>
              <a:t>Selection of Components</a:t>
            </a:r>
          </a:p>
        </p:txBody>
      </p:sp>
      <p:sp>
        <p:nvSpPr>
          <p:cNvPr id="3" name="Content Placeholder 2">
            <a:extLst>
              <a:ext uri="{FF2B5EF4-FFF2-40B4-BE49-F238E27FC236}">
                <a16:creationId xmlns:a16="http://schemas.microsoft.com/office/drawing/2014/main" id="{D992AEB4-3CD1-0C46-A2E0-C9A73B24E920}"/>
              </a:ext>
            </a:extLst>
          </p:cNvPr>
          <p:cNvSpPr>
            <a:spLocks noGrp="1"/>
          </p:cNvSpPr>
          <p:nvPr>
            <p:ph idx="1"/>
          </p:nvPr>
        </p:nvSpPr>
        <p:spPr>
          <a:xfrm>
            <a:off x="457200" y="1143000"/>
            <a:ext cx="4114800" cy="3200400"/>
          </a:xfrm>
        </p:spPr>
        <p:txBody>
          <a:bodyPr/>
          <a:lstStyle/>
          <a:p>
            <a:r>
              <a:rPr lang="en-CA" dirty="0"/>
              <a:t>Dynamic feature to add only the scope related to the project</a:t>
            </a:r>
          </a:p>
        </p:txBody>
      </p:sp>
      <p:sp>
        <p:nvSpPr>
          <p:cNvPr id="4" name="Slide Number Placeholder 3">
            <a:extLst>
              <a:ext uri="{FF2B5EF4-FFF2-40B4-BE49-F238E27FC236}">
                <a16:creationId xmlns:a16="http://schemas.microsoft.com/office/drawing/2014/main" id="{ADB99E18-C090-CB4C-AE3B-F92EF4AA1E66}"/>
              </a:ext>
            </a:extLst>
          </p:cNvPr>
          <p:cNvSpPr>
            <a:spLocks noGrp="1"/>
          </p:cNvSpPr>
          <p:nvPr>
            <p:ph type="sldNum" sz="quarter" idx="10"/>
          </p:nvPr>
        </p:nvSpPr>
        <p:spPr/>
        <p:txBody>
          <a:bodyPr/>
          <a:lstStyle/>
          <a:p>
            <a:fld id="{9B442C30-933E-0741-AC11-FF2C510DF436}" type="slidenum">
              <a:rPr lang="en-CA" smtClean="0"/>
              <a:t>12</a:t>
            </a:fld>
            <a:endParaRPr lang="en-CA"/>
          </a:p>
        </p:txBody>
      </p:sp>
      <p:pic>
        <p:nvPicPr>
          <p:cNvPr id="6" name="Picture 5">
            <a:extLst>
              <a:ext uri="{FF2B5EF4-FFF2-40B4-BE49-F238E27FC236}">
                <a16:creationId xmlns:a16="http://schemas.microsoft.com/office/drawing/2014/main" id="{A15D9FBB-26D6-9664-DCEA-BD8B6BA7EB2A}"/>
              </a:ext>
            </a:extLst>
          </p:cNvPr>
          <p:cNvPicPr>
            <a:picLocks noChangeAspect="1"/>
          </p:cNvPicPr>
          <p:nvPr/>
        </p:nvPicPr>
        <p:blipFill>
          <a:blip r:embed="rId2"/>
          <a:stretch>
            <a:fillRect/>
          </a:stretch>
        </p:blipFill>
        <p:spPr>
          <a:xfrm>
            <a:off x="4572000" y="1143000"/>
            <a:ext cx="2455122" cy="3201988"/>
          </a:xfrm>
          <a:prstGeom prst="rect">
            <a:avLst/>
          </a:prstGeom>
          <a:ln>
            <a:solidFill>
              <a:schemeClr val="tx1"/>
            </a:solidFill>
          </a:ln>
        </p:spPr>
      </p:pic>
    </p:spTree>
    <p:extLst>
      <p:ext uri="{BB962C8B-B14F-4D97-AF65-F5344CB8AC3E}">
        <p14:creationId xmlns:p14="http://schemas.microsoft.com/office/powerpoint/2010/main" val="3117783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D5DC-58CF-4C42-A5F9-9DACDE614AB8}"/>
              </a:ext>
            </a:extLst>
          </p:cNvPr>
          <p:cNvSpPr>
            <a:spLocks noGrp="1"/>
          </p:cNvSpPr>
          <p:nvPr>
            <p:ph type="title"/>
          </p:nvPr>
        </p:nvSpPr>
        <p:spPr/>
        <p:txBody>
          <a:bodyPr/>
          <a:lstStyle/>
          <a:p>
            <a:r>
              <a:rPr lang="en-US" altLang="en-US" dirty="0"/>
              <a:t>Data Sheets for Dynamic Models</a:t>
            </a:r>
          </a:p>
        </p:txBody>
      </p:sp>
      <p:sp>
        <p:nvSpPr>
          <p:cNvPr id="3" name="Content Placeholder 2">
            <a:extLst>
              <a:ext uri="{FF2B5EF4-FFF2-40B4-BE49-F238E27FC236}">
                <a16:creationId xmlns:a16="http://schemas.microsoft.com/office/drawing/2014/main" id="{D992AEB4-3CD1-0C46-A2E0-C9A73B24E920}"/>
              </a:ext>
            </a:extLst>
          </p:cNvPr>
          <p:cNvSpPr>
            <a:spLocks noGrp="1"/>
          </p:cNvSpPr>
          <p:nvPr>
            <p:ph idx="1"/>
          </p:nvPr>
        </p:nvSpPr>
        <p:spPr>
          <a:xfrm>
            <a:off x="457200" y="1143000"/>
            <a:ext cx="4114800" cy="3200400"/>
          </a:xfrm>
        </p:spPr>
        <p:txBody>
          <a:bodyPr/>
          <a:lstStyle/>
          <a:p>
            <a:r>
              <a:rPr lang="en-CA" dirty="0"/>
              <a:t>Standardized tables to input data for Dynamic models built in the application form</a:t>
            </a:r>
          </a:p>
        </p:txBody>
      </p:sp>
      <p:sp>
        <p:nvSpPr>
          <p:cNvPr id="4" name="Slide Number Placeholder 3">
            <a:extLst>
              <a:ext uri="{FF2B5EF4-FFF2-40B4-BE49-F238E27FC236}">
                <a16:creationId xmlns:a16="http://schemas.microsoft.com/office/drawing/2014/main" id="{ADB99E18-C090-CB4C-AE3B-F92EF4AA1E66}"/>
              </a:ext>
            </a:extLst>
          </p:cNvPr>
          <p:cNvSpPr>
            <a:spLocks noGrp="1"/>
          </p:cNvSpPr>
          <p:nvPr>
            <p:ph type="sldNum" sz="quarter" idx="10"/>
          </p:nvPr>
        </p:nvSpPr>
        <p:spPr/>
        <p:txBody>
          <a:bodyPr/>
          <a:lstStyle/>
          <a:p>
            <a:fld id="{9B442C30-933E-0741-AC11-FF2C510DF436}" type="slidenum">
              <a:rPr lang="en-CA" smtClean="0"/>
              <a:t>13</a:t>
            </a:fld>
            <a:endParaRPr lang="en-CA"/>
          </a:p>
        </p:txBody>
      </p:sp>
      <p:pic>
        <p:nvPicPr>
          <p:cNvPr id="6" name="Picture 5">
            <a:extLst>
              <a:ext uri="{FF2B5EF4-FFF2-40B4-BE49-F238E27FC236}">
                <a16:creationId xmlns:a16="http://schemas.microsoft.com/office/drawing/2014/main" id="{E2F251FE-006D-4019-2772-5CDC1169806C}"/>
              </a:ext>
            </a:extLst>
          </p:cNvPr>
          <p:cNvPicPr>
            <a:picLocks noChangeAspect="1"/>
          </p:cNvPicPr>
          <p:nvPr/>
        </p:nvPicPr>
        <p:blipFill>
          <a:blip r:embed="rId2"/>
          <a:stretch>
            <a:fillRect/>
          </a:stretch>
        </p:blipFill>
        <p:spPr>
          <a:xfrm>
            <a:off x="4579620" y="1143000"/>
            <a:ext cx="2149209" cy="2705100"/>
          </a:xfrm>
          <a:prstGeom prst="rect">
            <a:avLst/>
          </a:prstGeom>
          <a:ln>
            <a:solidFill>
              <a:schemeClr val="tx1"/>
            </a:solidFill>
          </a:ln>
        </p:spPr>
      </p:pic>
      <p:pic>
        <p:nvPicPr>
          <p:cNvPr id="8" name="Picture 7">
            <a:extLst>
              <a:ext uri="{FF2B5EF4-FFF2-40B4-BE49-F238E27FC236}">
                <a16:creationId xmlns:a16="http://schemas.microsoft.com/office/drawing/2014/main" id="{FBAB998E-6E11-ED54-F3DC-E086AE065922}"/>
              </a:ext>
            </a:extLst>
          </p:cNvPr>
          <p:cNvPicPr>
            <a:picLocks noChangeAspect="1"/>
          </p:cNvPicPr>
          <p:nvPr/>
        </p:nvPicPr>
        <p:blipFill>
          <a:blip r:embed="rId3"/>
          <a:stretch>
            <a:fillRect/>
          </a:stretch>
        </p:blipFill>
        <p:spPr>
          <a:xfrm>
            <a:off x="6757534" y="1143000"/>
            <a:ext cx="1929266" cy="1935850"/>
          </a:xfrm>
          <a:prstGeom prst="rect">
            <a:avLst/>
          </a:prstGeom>
          <a:ln>
            <a:solidFill>
              <a:schemeClr val="tx1"/>
            </a:solidFill>
          </a:ln>
        </p:spPr>
      </p:pic>
    </p:spTree>
    <p:extLst>
      <p:ext uri="{BB962C8B-B14F-4D97-AF65-F5344CB8AC3E}">
        <p14:creationId xmlns:p14="http://schemas.microsoft.com/office/powerpoint/2010/main" val="314226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D5DC-58CF-4C42-A5F9-9DACDE614AB8}"/>
              </a:ext>
            </a:extLst>
          </p:cNvPr>
          <p:cNvSpPr>
            <a:spLocks noGrp="1"/>
          </p:cNvSpPr>
          <p:nvPr>
            <p:ph type="title"/>
          </p:nvPr>
        </p:nvSpPr>
        <p:spPr/>
        <p:txBody>
          <a:bodyPr/>
          <a:lstStyle/>
          <a:p>
            <a:r>
              <a:rPr lang="en-US" altLang="en-US" dirty="0"/>
              <a:t>Project Description and Point of Connection</a:t>
            </a:r>
          </a:p>
        </p:txBody>
      </p:sp>
      <p:sp>
        <p:nvSpPr>
          <p:cNvPr id="3" name="Content Placeholder 2">
            <a:extLst>
              <a:ext uri="{FF2B5EF4-FFF2-40B4-BE49-F238E27FC236}">
                <a16:creationId xmlns:a16="http://schemas.microsoft.com/office/drawing/2014/main" id="{D992AEB4-3CD1-0C46-A2E0-C9A73B24E920}"/>
              </a:ext>
            </a:extLst>
          </p:cNvPr>
          <p:cNvSpPr>
            <a:spLocks noGrp="1"/>
          </p:cNvSpPr>
          <p:nvPr>
            <p:ph idx="1"/>
          </p:nvPr>
        </p:nvSpPr>
        <p:spPr>
          <a:xfrm>
            <a:off x="457200" y="1143000"/>
            <a:ext cx="4114800" cy="3200400"/>
          </a:xfrm>
        </p:spPr>
        <p:txBody>
          <a:bodyPr/>
          <a:lstStyle/>
          <a:p>
            <a:r>
              <a:rPr lang="en-CA" dirty="0"/>
              <a:t>Input field for project description</a:t>
            </a:r>
          </a:p>
          <a:p>
            <a:pPr marL="0" indent="0">
              <a:buNone/>
            </a:pPr>
            <a:endParaRPr lang="en-CA" dirty="0"/>
          </a:p>
          <a:p>
            <a:endParaRPr lang="en-CA" dirty="0"/>
          </a:p>
          <a:p>
            <a:r>
              <a:rPr lang="en-CA" dirty="0"/>
              <a:t>Updated questionnaire for point of connection- which is a critical path to initiate the CAA process (Reference: MM 1.4)</a:t>
            </a:r>
          </a:p>
        </p:txBody>
      </p:sp>
      <p:sp>
        <p:nvSpPr>
          <p:cNvPr id="4" name="Slide Number Placeholder 3">
            <a:extLst>
              <a:ext uri="{FF2B5EF4-FFF2-40B4-BE49-F238E27FC236}">
                <a16:creationId xmlns:a16="http://schemas.microsoft.com/office/drawing/2014/main" id="{ADB99E18-C090-CB4C-AE3B-F92EF4AA1E66}"/>
              </a:ext>
            </a:extLst>
          </p:cNvPr>
          <p:cNvSpPr>
            <a:spLocks noGrp="1"/>
          </p:cNvSpPr>
          <p:nvPr>
            <p:ph type="sldNum" sz="quarter" idx="10"/>
          </p:nvPr>
        </p:nvSpPr>
        <p:spPr/>
        <p:txBody>
          <a:bodyPr/>
          <a:lstStyle/>
          <a:p>
            <a:fld id="{9B442C30-933E-0741-AC11-FF2C510DF436}" type="slidenum">
              <a:rPr lang="en-CA" smtClean="0"/>
              <a:t>14</a:t>
            </a:fld>
            <a:endParaRPr lang="en-CA"/>
          </a:p>
        </p:txBody>
      </p:sp>
      <p:pic>
        <p:nvPicPr>
          <p:cNvPr id="6" name="Picture 5">
            <a:extLst>
              <a:ext uri="{FF2B5EF4-FFF2-40B4-BE49-F238E27FC236}">
                <a16:creationId xmlns:a16="http://schemas.microsoft.com/office/drawing/2014/main" id="{58F605F9-BAF1-7328-D10A-4DF85720BE8D}"/>
              </a:ext>
            </a:extLst>
          </p:cNvPr>
          <p:cNvPicPr>
            <a:picLocks noChangeAspect="1"/>
          </p:cNvPicPr>
          <p:nvPr/>
        </p:nvPicPr>
        <p:blipFill>
          <a:blip r:embed="rId3"/>
          <a:stretch>
            <a:fillRect/>
          </a:stretch>
        </p:blipFill>
        <p:spPr>
          <a:xfrm>
            <a:off x="4572000" y="1143000"/>
            <a:ext cx="3520440" cy="1433567"/>
          </a:xfrm>
          <a:prstGeom prst="rect">
            <a:avLst/>
          </a:prstGeom>
          <a:ln>
            <a:solidFill>
              <a:schemeClr val="tx1"/>
            </a:solidFill>
          </a:ln>
        </p:spPr>
      </p:pic>
      <p:pic>
        <p:nvPicPr>
          <p:cNvPr id="8" name="Picture 7">
            <a:extLst>
              <a:ext uri="{FF2B5EF4-FFF2-40B4-BE49-F238E27FC236}">
                <a16:creationId xmlns:a16="http://schemas.microsoft.com/office/drawing/2014/main" id="{45BAE296-84D3-A8E4-07CC-3C09DABB37C2}"/>
              </a:ext>
            </a:extLst>
          </p:cNvPr>
          <p:cNvPicPr>
            <a:picLocks noChangeAspect="1"/>
          </p:cNvPicPr>
          <p:nvPr/>
        </p:nvPicPr>
        <p:blipFill>
          <a:blip r:embed="rId4"/>
          <a:stretch>
            <a:fillRect/>
          </a:stretch>
        </p:blipFill>
        <p:spPr>
          <a:xfrm>
            <a:off x="4571999" y="2691468"/>
            <a:ext cx="4114800" cy="1626564"/>
          </a:xfrm>
          <a:prstGeom prst="rect">
            <a:avLst/>
          </a:prstGeom>
          <a:ln>
            <a:solidFill>
              <a:schemeClr val="tx1"/>
            </a:solidFill>
          </a:ln>
        </p:spPr>
      </p:pic>
    </p:spTree>
    <p:extLst>
      <p:ext uri="{BB962C8B-B14F-4D97-AF65-F5344CB8AC3E}">
        <p14:creationId xmlns:p14="http://schemas.microsoft.com/office/powerpoint/2010/main" val="2852180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D5DC-58CF-4C42-A5F9-9DACDE614AB8}"/>
              </a:ext>
            </a:extLst>
          </p:cNvPr>
          <p:cNvSpPr>
            <a:spLocks noGrp="1"/>
          </p:cNvSpPr>
          <p:nvPr>
            <p:ph type="title"/>
          </p:nvPr>
        </p:nvSpPr>
        <p:spPr/>
        <p:txBody>
          <a:bodyPr/>
          <a:lstStyle/>
          <a:p>
            <a:r>
              <a:rPr lang="en-US" altLang="en-US" dirty="0"/>
              <a:t>Validation and Finalization</a:t>
            </a:r>
          </a:p>
        </p:txBody>
      </p:sp>
      <p:sp>
        <p:nvSpPr>
          <p:cNvPr id="3" name="Content Placeholder 2">
            <a:extLst>
              <a:ext uri="{FF2B5EF4-FFF2-40B4-BE49-F238E27FC236}">
                <a16:creationId xmlns:a16="http://schemas.microsoft.com/office/drawing/2014/main" id="{D992AEB4-3CD1-0C46-A2E0-C9A73B24E920}"/>
              </a:ext>
            </a:extLst>
          </p:cNvPr>
          <p:cNvSpPr>
            <a:spLocks noGrp="1"/>
          </p:cNvSpPr>
          <p:nvPr>
            <p:ph idx="1"/>
          </p:nvPr>
        </p:nvSpPr>
        <p:spPr>
          <a:xfrm>
            <a:off x="457200" y="1143000"/>
            <a:ext cx="4114800" cy="3200400"/>
          </a:xfrm>
        </p:spPr>
        <p:txBody>
          <a:bodyPr/>
          <a:lstStyle/>
          <a:p>
            <a:r>
              <a:rPr lang="en-CA" dirty="0"/>
              <a:t>Finalize and Validate Connection Applicant Input Fields</a:t>
            </a:r>
          </a:p>
          <a:p>
            <a:endParaRPr lang="en-CA" dirty="0"/>
          </a:p>
          <a:p>
            <a:endParaRPr lang="en-CA" dirty="0"/>
          </a:p>
          <a:p>
            <a:endParaRPr lang="en-CA" dirty="0"/>
          </a:p>
          <a:p>
            <a:endParaRPr lang="en-CA" dirty="0"/>
          </a:p>
          <a:p>
            <a:pPr marL="0" indent="0">
              <a:lnSpc>
                <a:spcPct val="100000"/>
              </a:lnSpc>
              <a:spcAft>
                <a:spcPts val="600"/>
              </a:spcAft>
              <a:buNone/>
            </a:pPr>
            <a:endParaRPr lang="en-CA" sz="800" dirty="0"/>
          </a:p>
          <a:p>
            <a:pPr marL="0" indent="0">
              <a:lnSpc>
                <a:spcPct val="100000"/>
              </a:lnSpc>
              <a:spcAft>
                <a:spcPts val="600"/>
              </a:spcAft>
              <a:buNone/>
            </a:pPr>
            <a:r>
              <a:rPr lang="en-CA" sz="800" dirty="0"/>
              <a:t>Note: The IESO will continue to accept applications using the existing application forms from those who are currently in process of preparing their application for as long as is needed. </a:t>
            </a:r>
          </a:p>
          <a:p>
            <a:pPr marL="0" indent="0">
              <a:buNone/>
            </a:pPr>
            <a:endParaRPr lang="en-CA" dirty="0"/>
          </a:p>
        </p:txBody>
      </p:sp>
      <p:sp>
        <p:nvSpPr>
          <p:cNvPr id="4" name="Slide Number Placeholder 3">
            <a:extLst>
              <a:ext uri="{FF2B5EF4-FFF2-40B4-BE49-F238E27FC236}">
                <a16:creationId xmlns:a16="http://schemas.microsoft.com/office/drawing/2014/main" id="{ADB99E18-C090-CB4C-AE3B-F92EF4AA1E66}"/>
              </a:ext>
            </a:extLst>
          </p:cNvPr>
          <p:cNvSpPr>
            <a:spLocks noGrp="1"/>
          </p:cNvSpPr>
          <p:nvPr>
            <p:ph type="sldNum" sz="quarter" idx="10"/>
          </p:nvPr>
        </p:nvSpPr>
        <p:spPr/>
        <p:txBody>
          <a:bodyPr/>
          <a:lstStyle/>
          <a:p>
            <a:fld id="{9B442C30-933E-0741-AC11-FF2C510DF436}" type="slidenum">
              <a:rPr lang="en-CA" smtClean="0"/>
              <a:t>15</a:t>
            </a:fld>
            <a:endParaRPr lang="en-CA"/>
          </a:p>
        </p:txBody>
      </p:sp>
      <p:pic>
        <p:nvPicPr>
          <p:cNvPr id="7" name="Picture 6">
            <a:extLst>
              <a:ext uri="{FF2B5EF4-FFF2-40B4-BE49-F238E27FC236}">
                <a16:creationId xmlns:a16="http://schemas.microsoft.com/office/drawing/2014/main" id="{27637E67-EF23-201C-A24B-802B44BCA528}"/>
              </a:ext>
            </a:extLst>
          </p:cNvPr>
          <p:cNvPicPr>
            <a:picLocks noChangeAspect="1"/>
          </p:cNvPicPr>
          <p:nvPr/>
        </p:nvPicPr>
        <p:blipFill>
          <a:blip r:embed="rId3"/>
          <a:stretch>
            <a:fillRect/>
          </a:stretch>
        </p:blipFill>
        <p:spPr>
          <a:xfrm>
            <a:off x="4572000" y="1143000"/>
            <a:ext cx="4114800" cy="2057400"/>
          </a:xfrm>
          <a:prstGeom prst="rect">
            <a:avLst/>
          </a:prstGeom>
        </p:spPr>
      </p:pic>
    </p:spTree>
    <p:extLst>
      <p:ext uri="{BB962C8B-B14F-4D97-AF65-F5344CB8AC3E}">
        <p14:creationId xmlns:p14="http://schemas.microsoft.com/office/powerpoint/2010/main" val="1772285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FB18-B4AE-F044-8935-035EEB702392}"/>
              </a:ext>
            </a:extLst>
          </p:cNvPr>
          <p:cNvSpPr>
            <a:spLocks noGrp="1"/>
          </p:cNvSpPr>
          <p:nvPr>
            <p:ph type="ctrTitle"/>
          </p:nvPr>
        </p:nvSpPr>
        <p:spPr/>
        <p:txBody>
          <a:bodyPr/>
          <a:lstStyle/>
          <a:p>
            <a:r>
              <a:rPr lang="en-CA" dirty="0"/>
              <a:t>Updated CAA Application Form Demo</a:t>
            </a:r>
          </a:p>
        </p:txBody>
      </p:sp>
    </p:spTree>
    <p:extLst>
      <p:ext uri="{BB962C8B-B14F-4D97-AF65-F5344CB8AC3E}">
        <p14:creationId xmlns:p14="http://schemas.microsoft.com/office/powerpoint/2010/main" val="1880433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90F88-974D-C154-884B-83659396E4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3C9317-9A54-6D21-A39A-030FF4797E60}"/>
              </a:ext>
            </a:extLst>
          </p:cNvPr>
          <p:cNvSpPr>
            <a:spLocks noGrp="1"/>
          </p:cNvSpPr>
          <p:nvPr>
            <p:ph type="title"/>
          </p:nvPr>
        </p:nvSpPr>
        <p:spPr/>
        <p:txBody>
          <a:bodyPr/>
          <a:lstStyle/>
          <a:p>
            <a:r>
              <a:rPr lang="en-CA" dirty="0"/>
              <a:t>Additional Support</a:t>
            </a:r>
            <a:endParaRPr lang="en-US" altLang="en-US" dirty="0"/>
          </a:p>
        </p:txBody>
      </p:sp>
      <p:sp>
        <p:nvSpPr>
          <p:cNvPr id="3" name="Content Placeholder 2">
            <a:extLst>
              <a:ext uri="{FF2B5EF4-FFF2-40B4-BE49-F238E27FC236}">
                <a16:creationId xmlns:a16="http://schemas.microsoft.com/office/drawing/2014/main" id="{1966BD12-2719-40CB-D93A-C6693A641968}"/>
              </a:ext>
            </a:extLst>
          </p:cNvPr>
          <p:cNvSpPr>
            <a:spLocks noGrp="1"/>
          </p:cNvSpPr>
          <p:nvPr>
            <p:ph idx="1"/>
          </p:nvPr>
        </p:nvSpPr>
        <p:spPr>
          <a:xfrm>
            <a:off x="457200" y="914400"/>
            <a:ext cx="8229600" cy="3566916"/>
          </a:xfrm>
        </p:spPr>
        <p:txBody>
          <a:bodyPr/>
          <a:lstStyle/>
          <a:p>
            <a:pPr marL="182880" lvl="1" indent="0">
              <a:buNone/>
            </a:pPr>
            <a:r>
              <a:rPr lang="en-CA" dirty="0"/>
              <a:t>• Market Participants are encouraged to reach out to the IESO if they require support.</a:t>
            </a:r>
          </a:p>
          <a:p>
            <a:pPr lvl="1"/>
            <a:endParaRPr lang="en-CA" dirty="0"/>
          </a:p>
        </p:txBody>
      </p:sp>
      <p:sp>
        <p:nvSpPr>
          <p:cNvPr id="4" name="Slide Number Placeholder 3">
            <a:extLst>
              <a:ext uri="{FF2B5EF4-FFF2-40B4-BE49-F238E27FC236}">
                <a16:creationId xmlns:a16="http://schemas.microsoft.com/office/drawing/2014/main" id="{F7B2AB3E-6927-79E7-EE68-5B83CBA07B62}"/>
              </a:ext>
            </a:extLst>
          </p:cNvPr>
          <p:cNvSpPr>
            <a:spLocks noGrp="1"/>
          </p:cNvSpPr>
          <p:nvPr>
            <p:ph type="sldNum" sz="quarter" idx="10"/>
          </p:nvPr>
        </p:nvSpPr>
        <p:spPr/>
        <p:txBody>
          <a:bodyPr/>
          <a:lstStyle/>
          <a:p>
            <a:fld id="{9B442C30-933E-0741-AC11-FF2C510DF436}" type="slidenum">
              <a:rPr lang="en-CA" smtClean="0"/>
              <a:t>17</a:t>
            </a:fld>
            <a:endParaRPr lang="en-CA"/>
          </a:p>
        </p:txBody>
      </p:sp>
    </p:spTree>
    <p:extLst>
      <p:ext uri="{BB962C8B-B14F-4D97-AF65-F5344CB8AC3E}">
        <p14:creationId xmlns:p14="http://schemas.microsoft.com/office/powerpoint/2010/main" val="1187338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B314-2EDE-0143-9232-750B37704E7B}"/>
              </a:ext>
            </a:extLst>
          </p:cNvPr>
          <p:cNvSpPr>
            <a:spLocks noGrp="1"/>
          </p:cNvSpPr>
          <p:nvPr>
            <p:ph type="ctrTitle"/>
          </p:nvPr>
        </p:nvSpPr>
        <p:spPr>
          <a:xfrm>
            <a:off x="457200" y="816033"/>
            <a:ext cx="8229600" cy="457200"/>
          </a:xfrm>
        </p:spPr>
        <p:txBody>
          <a:bodyPr/>
          <a:lstStyle/>
          <a:p>
            <a:r>
              <a:rPr lang="en-CA" dirty="0"/>
              <a:t>Thank You</a:t>
            </a:r>
          </a:p>
        </p:txBody>
      </p:sp>
      <p:sp>
        <p:nvSpPr>
          <p:cNvPr id="3" name="Text Placeholder 2">
            <a:extLst>
              <a:ext uri="{FF2B5EF4-FFF2-40B4-BE49-F238E27FC236}">
                <a16:creationId xmlns:a16="http://schemas.microsoft.com/office/drawing/2014/main" id="{65DAFD92-0FD8-F545-A25F-EB9C9E20A94E}"/>
              </a:ext>
            </a:extLst>
          </p:cNvPr>
          <p:cNvSpPr>
            <a:spLocks noGrp="1"/>
          </p:cNvSpPr>
          <p:nvPr>
            <p:ph type="body" sz="quarter" idx="10"/>
          </p:nvPr>
        </p:nvSpPr>
        <p:spPr/>
        <p:txBody>
          <a:bodyPr>
            <a:noAutofit/>
          </a:bodyPr>
          <a:lstStyle/>
          <a:p>
            <a:r>
              <a:rPr lang="en-CA" b="0" dirty="0">
                <a:hlinkClick r:id="rId2"/>
              </a:rPr>
              <a:t>ieso.ca</a:t>
            </a:r>
            <a:endParaRPr lang="en-CA" b="0" dirty="0"/>
          </a:p>
          <a:p>
            <a:endParaRPr lang="en-CA" b="0" dirty="0"/>
          </a:p>
        </p:txBody>
      </p:sp>
      <p:sp>
        <p:nvSpPr>
          <p:cNvPr id="4" name="Text Placeholder 3">
            <a:extLst>
              <a:ext uri="{FF2B5EF4-FFF2-40B4-BE49-F238E27FC236}">
                <a16:creationId xmlns:a16="http://schemas.microsoft.com/office/drawing/2014/main" id="{864ED086-9DC3-1A4C-BF7F-67203A4AD38A}"/>
              </a:ext>
            </a:extLst>
          </p:cNvPr>
          <p:cNvSpPr>
            <a:spLocks noGrp="1"/>
          </p:cNvSpPr>
          <p:nvPr>
            <p:ph type="body" sz="quarter" idx="11"/>
          </p:nvPr>
        </p:nvSpPr>
        <p:spPr/>
        <p:txBody>
          <a:bodyPr>
            <a:noAutofit/>
          </a:bodyPr>
          <a:lstStyle/>
          <a:p>
            <a:r>
              <a:rPr lang="en-CA" dirty="0">
                <a:ea typeface="Tahoma" panose="020B0604030504040204" pitchFamily="34" charset="0"/>
                <a:cs typeface="Tahoma" panose="020B0604030504040204" pitchFamily="34" charset="0"/>
              </a:rPr>
              <a:t>1.888.448.7777</a:t>
            </a:r>
          </a:p>
          <a:p>
            <a:endParaRPr lang="en-CA" dirty="0"/>
          </a:p>
        </p:txBody>
      </p:sp>
      <p:sp>
        <p:nvSpPr>
          <p:cNvPr id="5" name="Text Placeholder 4">
            <a:extLst>
              <a:ext uri="{FF2B5EF4-FFF2-40B4-BE49-F238E27FC236}">
                <a16:creationId xmlns:a16="http://schemas.microsoft.com/office/drawing/2014/main" id="{A58EA01E-42DF-6547-AF2C-B919D4F309D7}"/>
              </a:ext>
            </a:extLst>
          </p:cNvPr>
          <p:cNvSpPr>
            <a:spLocks noGrp="1"/>
          </p:cNvSpPr>
          <p:nvPr>
            <p:ph type="body" sz="quarter" idx="12"/>
          </p:nvPr>
        </p:nvSpPr>
        <p:spPr/>
        <p:txBody>
          <a:bodyPr>
            <a:noAutofit/>
          </a:bodyPr>
          <a:lstStyle/>
          <a:p>
            <a:r>
              <a:rPr lang="en-CA" dirty="0">
                <a:hlinkClick r:id="rId3"/>
              </a:rPr>
              <a:t>customer.relations@ieso.ca</a:t>
            </a:r>
            <a:endParaRPr lang="en-CA" dirty="0"/>
          </a:p>
        </p:txBody>
      </p:sp>
      <p:sp>
        <p:nvSpPr>
          <p:cNvPr id="6" name="Text Placeholder 5">
            <a:extLst>
              <a:ext uri="{FF2B5EF4-FFF2-40B4-BE49-F238E27FC236}">
                <a16:creationId xmlns:a16="http://schemas.microsoft.com/office/drawing/2014/main" id="{229A0400-E717-BF45-8911-F951DBC269C3}"/>
              </a:ext>
            </a:extLst>
          </p:cNvPr>
          <p:cNvSpPr>
            <a:spLocks noGrp="1"/>
          </p:cNvSpPr>
          <p:nvPr>
            <p:ph type="body" sz="quarter" idx="13"/>
          </p:nvPr>
        </p:nvSpPr>
        <p:spPr/>
        <p:txBody>
          <a:bodyPr>
            <a:noAutofit/>
          </a:bodyPr>
          <a:lstStyle/>
          <a:p>
            <a:r>
              <a:rPr lang="en-CA" dirty="0">
                <a:hlinkClick r:id="rId4"/>
              </a:rPr>
              <a:t>engagement@ieso.ca</a:t>
            </a:r>
            <a:endParaRPr lang="en-CA" dirty="0"/>
          </a:p>
        </p:txBody>
      </p:sp>
      <p:pic>
        <p:nvPicPr>
          <p:cNvPr id="14" name="Picture Placeholder 13" descr="Twitter symbol">
            <a:extLst>
              <a:ext uri="{FF2B5EF4-FFF2-40B4-BE49-F238E27FC236}">
                <a16:creationId xmlns:a16="http://schemas.microsoft.com/office/drawing/2014/main" id="{73F0092D-99EC-E141-B1B6-EFE5BD8152F9}"/>
              </a:ext>
              <a:ext uri="{C183D7F6-B498-43B3-948B-1728B52AA6E4}">
                <adec:decorative xmlns:adec="http://schemas.microsoft.com/office/drawing/2017/decorative" val="1"/>
              </a:ext>
            </a:extLst>
          </p:cNvPr>
          <p:cNvPicPr>
            <a:picLocks noGrp="1" noChangeAspect="1"/>
          </p:cNvPicPr>
          <p:nvPr>
            <p:ph type="pic" sz="quarter" idx="15"/>
          </p:nvPr>
        </p:nvPicPr>
        <p:blipFill>
          <a:blip r:embed="rId5"/>
          <a:srcRect l="9350" r="9350"/>
          <a:stretch>
            <a:fillRect/>
          </a:stretch>
        </p:blipFill>
        <p:spPr>
          <a:xfrm>
            <a:off x="4737100" y="1946275"/>
            <a:ext cx="274320" cy="274320"/>
          </a:xfrm>
        </p:spPr>
      </p:pic>
      <p:sp>
        <p:nvSpPr>
          <p:cNvPr id="8" name="Text Placeholder 7">
            <a:extLst>
              <a:ext uri="{FF2B5EF4-FFF2-40B4-BE49-F238E27FC236}">
                <a16:creationId xmlns:a16="http://schemas.microsoft.com/office/drawing/2014/main" id="{81EC8E29-AB9C-B148-B04C-0241706843E5}"/>
              </a:ext>
            </a:extLst>
          </p:cNvPr>
          <p:cNvSpPr>
            <a:spLocks noGrp="1"/>
          </p:cNvSpPr>
          <p:nvPr>
            <p:ph type="body" sz="quarter" idx="14"/>
          </p:nvPr>
        </p:nvSpPr>
        <p:spPr/>
        <p:txBody>
          <a:bodyPr>
            <a:noAutofit/>
          </a:bodyPr>
          <a:lstStyle/>
          <a:p>
            <a:r>
              <a:rPr lang="en-CA" dirty="0">
                <a:hlinkClick r:id="rId6"/>
              </a:rPr>
              <a:t>@IESO_Tweets</a:t>
            </a:r>
            <a:endParaRPr lang="en-CA" dirty="0"/>
          </a:p>
        </p:txBody>
      </p:sp>
      <p:pic>
        <p:nvPicPr>
          <p:cNvPr id="13" name="Picture Placeholder 12" descr="LinkedIn symbol">
            <a:extLst>
              <a:ext uri="{FF2B5EF4-FFF2-40B4-BE49-F238E27FC236}">
                <a16:creationId xmlns:a16="http://schemas.microsoft.com/office/drawing/2014/main" id="{587432A3-798D-3943-B65F-74D7C22BD58A}"/>
              </a:ext>
            </a:extLst>
          </p:cNvPr>
          <p:cNvPicPr>
            <a:picLocks noGrp="1" noChangeAspect="1"/>
          </p:cNvPicPr>
          <p:nvPr>
            <p:ph type="pic" sz="quarter" idx="16"/>
          </p:nvPr>
        </p:nvPicPr>
        <p:blipFill>
          <a:blip r:embed="rId7"/>
          <a:srcRect/>
          <a:stretch>
            <a:fillRect/>
          </a:stretch>
        </p:blipFill>
        <p:spPr/>
      </p:pic>
      <p:sp>
        <p:nvSpPr>
          <p:cNvPr id="10" name="Text Placeholder 9">
            <a:extLst>
              <a:ext uri="{FF2B5EF4-FFF2-40B4-BE49-F238E27FC236}">
                <a16:creationId xmlns:a16="http://schemas.microsoft.com/office/drawing/2014/main" id="{6B9114D3-B949-4445-B594-B748D2A12117}"/>
              </a:ext>
            </a:extLst>
          </p:cNvPr>
          <p:cNvSpPr>
            <a:spLocks noGrp="1"/>
          </p:cNvSpPr>
          <p:nvPr>
            <p:ph type="body" sz="quarter" idx="17"/>
          </p:nvPr>
        </p:nvSpPr>
        <p:spPr/>
        <p:txBody>
          <a:bodyPr>
            <a:noAutofit/>
          </a:bodyPr>
          <a:lstStyle/>
          <a:p>
            <a:r>
              <a:rPr lang="en-CA" dirty="0">
                <a:ea typeface="Tahoma" panose="020B0604030504040204" pitchFamily="34" charset="0"/>
                <a:cs typeface="Tahoma" panose="020B0604030504040204" pitchFamily="34" charset="0"/>
                <a:hlinkClick r:id="rId8"/>
              </a:rPr>
              <a:t>linkedin.com/company/IESO</a:t>
            </a:r>
            <a:endParaRPr lang="en-CA"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093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D5DC-58CF-4C42-A5F9-9DACDE614AB8}"/>
              </a:ext>
            </a:extLst>
          </p:cNvPr>
          <p:cNvSpPr>
            <a:spLocks noGrp="1"/>
          </p:cNvSpPr>
          <p:nvPr>
            <p:ph type="title"/>
          </p:nvPr>
        </p:nvSpPr>
        <p:spPr/>
        <p:txBody>
          <a:bodyPr/>
          <a:lstStyle/>
          <a:p>
            <a:r>
              <a:rPr lang="en-US" altLang="en-US" dirty="0"/>
              <a:t>Key takeaways:</a:t>
            </a:r>
            <a:endParaRPr lang="en-CA" dirty="0"/>
          </a:p>
        </p:txBody>
      </p:sp>
      <p:sp>
        <p:nvSpPr>
          <p:cNvPr id="3" name="Content Placeholder 2">
            <a:extLst>
              <a:ext uri="{FF2B5EF4-FFF2-40B4-BE49-F238E27FC236}">
                <a16:creationId xmlns:a16="http://schemas.microsoft.com/office/drawing/2014/main" id="{D992AEB4-3CD1-0C46-A2E0-C9A73B24E920}"/>
              </a:ext>
            </a:extLst>
          </p:cNvPr>
          <p:cNvSpPr>
            <a:spLocks noGrp="1"/>
          </p:cNvSpPr>
          <p:nvPr>
            <p:ph idx="1"/>
          </p:nvPr>
        </p:nvSpPr>
        <p:spPr>
          <a:xfrm>
            <a:off x="457200" y="914400"/>
            <a:ext cx="8229600" cy="3566916"/>
          </a:xfrm>
        </p:spPr>
        <p:txBody>
          <a:bodyPr/>
          <a:lstStyle/>
          <a:p>
            <a:pPr marL="0" indent="0">
              <a:buNone/>
            </a:pPr>
            <a:r>
              <a:rPr lang="en-CA" sz="2000" dirty="0"/>
              <a:t>The IESO is taking steps to improve the connection applicants’ experience throughout the CAA process by:</a:t>
            </a:r>
          </a:p>
          <a:p>
            <a:pPr lvl="1"/>
            <a:r>
              <a:rPr lang="en-CA" b="1" dirty="0"/>
              <a:t>Streamlining</a:t>
            </a:r>
            <a:r>
              <a:rPr lang="en-CA" dirty="0"/>
              <a:t> the process for qualified</a:t>
            </a:r>
            <a:r>
              <a:rPr lang="en-CA" dirty="0">
                <a:solidFill>
                  <a:srgbClr val="FF0000"/>
                </a:solidFill>
              </a:rPr>
              <a:t> </a:t>
            </a:r>
            <a:r>
              <a:rPr lang="en-CA" dirty="0"/>
              <a:t>Like-for-like replacements by eliminating the need for assessing each individual change. This reduces assessment time and costs for market participants and provides more certainty with future changes. </a:t>
            </a:r>
          </a:p>
          <a:p>
            <a:pPr lvl="1"/>
            <a:r>
              <a:rPr lang="en-CA" b="1" dirty="0"/>
              <a:t>Simplifying </a:t>
            </a:r>
            <a:r>
              <a:rPr lang="en-CA" dirty="0"/>
              <a:t>the application process via a new consolidated CAA Application Form that continues to be shared between the IESO and transmitters. </a:t>
            </a:r>
          </a:p>
          <a:p>
            <a:pPr lvl="1"/>
            <a:r>
              <a:rPr lang="en-CA" b="1" dirty="0"/>
              <a:t>Clarifying</a:t>
            </a:r>
            <a:r>
              <a:rPr lang="en-CA" dirty="0"/>
              <a:t> when the CAA process is needed and when it is not, and the role of the parties involved in the CAA process.</a:t>
            </a:r>
          </a:p>
          <a:p>
            <a:pPr marL="0" indent="0">
              <a:buNone/>
            </a:pPr>
            <a:endParaRPr lang="en-CA" sz="2000" dirty="0"/>
          </a:p>
        </p:txBody>
      </p:sp>
      <p:sp>
        <p:nvSpPr>
          <p:cNvPr id="4" name="Slide Number Placeholder 3">
            <a:extLst>
              <a:ext uri="{FF2B5EF4-FFF2-40B4-BE49-F238E27FC236}">
                <a16:creationId xmlns:a16="http://schemas.microsoft.com/office/drawing/2014/main" id="{ADB99E18-C090-CB4C-AE3B-F92EF4AA1E66}"/>
              </a:ext>
            </a:extLst>
          </p:cNvPr>
          <p:cNvSpPr>
            <a:spLocks noGrp="1"/>
          </p:cNvSpPr>
          <p:nvPr>
            <p:ph type="sldNum" sz="quarter" idx="10"/>
          </p:nvPr>
        </p:nvSpPr>
        <p:spPr/>
        <p:txBody>
          <a:bodyPr/>
          <a:lstStyle/>
          <a:p>
            <a:fld id="{9B442C30-933E-0741-AC11-FF2C510DF436}" type="slidenum">
              <a:rPr lang="en-CA" smtClean="0"/>
              <a:t>2</a:t>
            </a:fld>
            <a:endParaRPr lang="en-CA"/>
          </a:p>
        </p:txBody>
      </p:sp>
    </p:spTree>
    <p:extLst>
      <p:ext uri="{BB962C8B-B14F-4D97-AF65-F5344CB8AC3E}">
        <p14:creationId xmlns:p14="http://schemas.microsoft.com/office/powerpoint/2010/main" val="326555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D5DC-58CF-4C42-A5F9-9DACDE614AB8}"/>
              </a:ext>
            </a:extLst>
          </p:cNvPr>
          <p:cNvSpPr>
            <a:spLocks noGrp="1"/>
          </p:cNvSpPr>
          <p:nvPr>
            <p:ph type="title"/>
          </p:nvPr>
        </p:nvSpPr>
        <p:spPr>
          <a:xfrm>
            <a:off x="457200" y="457200"/>
            <a:ext cx="8229600" cy="457200"/>
          </a:xfrm>
        </p:spPr>
        <p:txBody>
          <a:bodyPr anchor="t">
            <a:normAutofit/>
          </a:bodyPr>
          <a:lstStyle/>
          <a:p>
            <a:r>
              <a:rPr lang="en-US" altLang="en-US" dirty="0"/>
              <a:t>Background</a:t>
            </a:r>
          </a:p>
        </p:txBody>
      </p:sp>
      <p:sp>
        <p:nvSpPr>
          <p:cNvPr id="4" name="Slide Number Placeholder 3">
            <a:extLst>
              <a:ext uri="{FF2B5EF4-FFF2-40B4-BE49-F238E27FC236}">
                <a16:creationId xmlns:a16="http://schemas.microsoft.com/office/drawing/2014/main" id="{ADB99E18-C090-CB4C-AE3B-F92EF4AA1E66}"/>
              </a:ext>
            </a:extLst>
          </p:cNvPr>
          <p:cNvSpPr>
            <a:spLocks noGrp="1"/>
          </p:cNvSpPr>
          <p:nvPr>
            <p:ph type="sldNum" sz="quarter" idx="10"/>
          </p:nvPr>
        </p:nvSpPr>
        <p:spPr>
          <a:xfrm>
            <a:off x="457200" y="4617720"/>
            <a:ext cx="558265" cy="320040"/>
          </a:xfrm>
        </p:spPr>
        <p:txBody>
          <a:bodyPr anchor="ctr">
            <a:normAutofit/>
          </a:bodyPr>
          <a:lstStyle/>
          <a:p>
            <a:pPr>
              <a:spcAft>
                <a:spcPts val="600"/>
              </a:spcAft>
            </a:pPr>
            <a:fld id="{9B442C30-933E-0741-AC11-FF2C510DF436}" type="slidenum">
              <a:rPr lang="en-CA" smtClean="0"/>
              <a:pPr>
                <a:spcAft>
                  <a:spcPts val="600"/>
                </a:spcAft>
              </a:pPr>
              <a:t>3</a:t>
            </a:fld>
            <a:endParaRPr lang="en-CA"/>
          </a:p>
        </p:txBody>
      </p:sp>
      <p:graphicFrame>
        <p:nvGraphicFramePr>
          <p:cNvPr id="7" name="Content Placeholder 2">
            <a:extLst>
              <a:ext uri="{FF2B5EF4-FFF2-40B4-BE49-F238E27FC236}">
                <a16:creationId xmlns:a16="http://schemas.microsoft.com/office/drawing/2014/main" id="{18813627-5E83-BB4E-000D-85FB4367FAED}"/>
              </a:ext>
            </a:extLst>
          </p:cNvPr>
          <p:cNvGraphicFramePr>
            <a:graphicFrameLocks noGrp="1"/>
          </p:cNvGraphicFramePr>
          <p:nvPr>
            <p:ph idx="1"/>
            <p:extLst>
              <p:ext uri="{D42A27DB-BD31-4B8C-83A1-F6EECF244321}">
                <p14:modId xmlns:p14="http://schemas.microsoft.com/office/powerpoint/2010/main" val="346202215"/>
              </p:ext>
            </p:extLst>
          </p:nvPr>
        </p:nvGraphicFramePr>
        <p:xfrm>
          <a:off x="457200" y="1000387"/>
          <a:ext cx="82296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49F1B87-9A16-E277-588C-AC5DA1D4108A}"/>
              </a:ext>
            </a:extLst>
          </p:cNvPr>
          <p:cNvSpPr txBox="1"/>
          <p:nvPr/>
        </p:nvSpPr>
        <p:spPr>
          <a:xfrm>
            <a:off x="587229" y="4343400"/>
            <a:ext cx="6224632" cy="246221"/>
          </a:xfrm>
          <a:prstGeom prst="rect">
            <a:avLst/>
          </a:prstGeom>
          <a:noFill/>
        </p:spPr>
        <p:txBody>
          <a:bodyPr wrap="square" rtlCol="0">
            <a:spAutoFit/>
          </a:bodyPr>
          <a:lstStyle/>
          <a:p>
            <a:r>
              <a:rPr lang="en-CA" sz="1000" dirty="0"/>
              <a:t>* System Impact Assessment             ** Customer Impact Assessment </a:t>
            </a:r>
          </a:p>
        </p:txBody>
      </p:sp>
    </p:spTree>
    <p:extLst>
      <p:ext uri="{BB962C8B-B14F-4D97-AF65-F5344CB8AC3E}">
        <p14:creationId xmlns:p14="http://schemas.microsoft.com/office/powerpoint/2010/main" val="159981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D5DC-58CF-4C42-A5F9-9DACDE614AB8}"/>
              </a:ext>
            </a:extLst>
          </p:cNvPr>
          <p:cNvSpPr>
            <a:spLocks noGrp="1"/>
          </p:cNvSpPr>
          <p:nvPr>
            <p:ph type="title"/>
          </p:nvPr>
        </p:nvSpPr>
        <p:spPr>
          <a:xfrm>
            <a:off x="457200" y="457200"/>
            <a:ext cx="8229600" cy="457200"/>
          </a:xfrm>
        </p:spPr>
        <p:txBody>
          <a:bodyPr anchor="t">
            <a:normAutofit/>
          </a:bodyPr>
          <a:lstStyle/>
          <a:p>
            <a:r>
              <a:rPr lang="en-US" altLang="en-US" dirty="0"/>
              <a:t>Purpose of the presentation</a:t>
            </a:r>
            <a:endParaRPr lang="en-CA" dirty="0"/>
          </a:p>
        </p:txBody>
      </p:sp>
      <p:sp>
        <p:nvSpPr>
          <p:cNvPr id="4" name="Slide Number Placeholder 3">
            <a:extLst>
              <a:ext uri="{FF2B5EF4-FFF2-40B4-BE49-F238E27FC236}">
                <a16:creationId xmlns:a16="http://schemas.microsoft.com/office/drawing/2014/main" id="{ADB99E18-C090-CB4C-AE3B-F92EF4AA1E66}"/>
              </a:ext>
            </a:extLst>
          </p:cNvPr>
          <p:cNvSpPr>
            <a:spLocks noGrp="1"/>
          </p:cNvSpPr>
          <p:nvPr>
            <p:ph type="sldNum" sz="quarter" idx="10"/>
          </p:nvPr>
        </p:nvSpPr>
        <p:spPr>
          <a:xfrm>
            <a:off x="457200" y="4617720"/>
            <a:ext cx="558265" cy="320040"/>
          </a:xfrm>
        </p:spPr>
        <p:txBody>
          <a:bodyPr anchor="ctr">
            <a:normAutofit/>
          </a:bodyPr>
          <a:lstStyle/>
          <a:p>
            <a:pPr>
              <a:spcAft>
                <a:spcPts val="600"/>
              </a:spcAft>
            </a:pPr>
            <a:fld id="{9B442C30-933E-0741-AC11-FF2C510DF436}" type="slidenum">
              <a:rPr lang="en-CA" smtClean="0"/>
              <a:pPr>
                <a:spcAft>
                  <a:spcPts val="600"/>
                </a:spcAft>
              </a:pPr>
              <a:t>4</a:t>
            </a:fld>
            <a:endParaRPr lang="en-CA"/>
          </a:p>
        </p:txBody>
      </p:sp>
      <p:graphicFrame>
        <p:nvGraphicFramePr>
          <p:cNvPr id="6" name="Content Placeholder 2">
            <a:extLst>
              <a:ext uri="{FF2B5EF4-FFF2-40B4-BE49-F238E27FC236}">
                <a16:creationId xmlns:a16="http://schemas.microsoft.com/office/drawing/2014/main" id="{32C00D7F-7850-9510-35D6-53297E839A73}"/>
              </a:ext>
            </a:extLst>
          </p:cNvPr>
          <p:cNvGraphicFramePr>
            <a:graphicFrameLocks noGrp="1"/>
          </p:cNvGraphicFramePr>
          <p:nvPr>
            <p:ph idx="1"/>
            <p:extLst>
              <p:ext uri="{D42A27DB-BD31-4B8C-83A1-F6EECF244321}">
                <p14:modId xmlns:p14="http://schemas.microsoft.com/office/powerpoint/2010/main" val="562394717"/>
              </p:ext>
            </p:extLst>
          </p:nvPr>
        </p:nvGraphicFramePr>
        <p:xfrm>
          <a:off x="457200" y="1143000"/>
          <a:ext cx="82296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566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FB18-B4AE-F044-8935-035EEB702392}"/>
              </a:ext>
            </a:extLst>
          </p:cNvPr>
          <p:cNvSpPr>
            <a:spLocks noGrp="1"/>
          </p:cNvSpPr>
          <p:nvPr>
            <p:ph type="ctrTitle"/>
          </p:nvPr>
        </p:nvSpPr>
        <p:spPr/>
        <p:txBody>
          <a:bodyPr/>
          <a:lstStyle/>
          <a:p>
            <a:r>
              <a:rPr lang="en-CA" dirty="0"/>
              <a:t>I. Updates to Market Manual 1.4</a:t>
            </a:r>
          </a:p>
        </p:txBody>
      </p:sp>
    </p:spTree>
    <p:extLst>
      <p:ext uri="{BB962C8B-B14F-4D97-AF65-F5344CB8AC3E}">
        <p14:creationId xmlns:p14="http://schemas.microsoft.com/office/powerpoint/2010/main" val="3618126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D5DC-58CF-4C42-A5F9-9DACDE614AB8}"/>
              </a:ext>
            </a:extLst>
          </p:cNvPr>
          <p:cNvSpPr>
            <a:spLocks noGrp="1"/>
          </p:cNvSpPr>
          <p:nvPr>
            <p:ph type="title"/>
          </p:nvPr>
        </p:nvSpPr>
        <p:spPr/>
        <p:txBody>
          <a:bodyPr/>
          <a:lstStyle/>
          <a:p>
            <a:r>
              <a:rPr lang="en-US" altLang="en-US" dirty="0"/>
              <a:t>Streamlining the Connection Process</a:t>
            </a:r>
          </a:p>
        </p:txBody>
      </p:sp>
      <p:sp>
        <p:nvSpPr>
          <p:cNvPr id="3" name="Content Placeholder 2">
            <a:extLst>
              <a:ext uri="{FF2B5EF4-FFF2-40B4-BE49-F238E27FC236}">
                <a16:creationId xmlns:a16="http://schemas.microsoft.com/office/drawing/2014/main" id="{D992AEB4-3CD1-0C46-A2E0-C9A73B24E920}"/>
              </a:ext>
            </a:extLst>
          </p:cNvPr>
          <p:cNvSpPr>
            <a:spLocks noGrp="1"/>
          </p:cNvSpPr>
          <p:nvPr>
            <p:ph idx="1"/>
          </p:nvPr>
        </p:nvSpPr>
        <p:spPr>
          <a:xfrm>
            <a:off x="457200" y="899286"/>
            <a:ext cx="8229600" cy="3718434"/>
          </a:xfrm>
        </p:spPr>
        <p:txBody>
          <a:bodyPr/>
          <a:lstStyle/>
          <a:p>
            <a:pPr marL="0" indent="0">
              <a:buNone/>
              <a:tabLst>
                <a:tab pos="7146925" algn="l"/>
              </a:tabLst>
            </a:pPr>
            <a:r>
              <a:rPr lang="en-CA" dirty="0"/>
              <a:t>Added new section 2.1 for the following process improvements:</a:t>
            </a:r>
          </a:p>
          <a:p>
            <a:pPr lvl="1"/>
            <a:r>
              <a:rPr lang="en-CA" b="1" dirty="0"/>
              <a:t>Like-for-like replacements: </a:t>
            </a:r>
            <a:r>
              <a:rPr lang="en-CA" dirty="0"/>
              <a:t>Qualified projects can now initiate their facility registration without needing an SIA. Appendix B outlines which projects qualify and the conditions they must meet. </a:t>
            </a:r>
          </a:p>
          <a:p>
            <a:pPr lvl="1"/>
            <a:r>
              <a:rPr lang="en-CA" b="1" dirty="0"/>
              <a:t>Blanket SIA</a:t>
            </a:r>
            <a:r>
              <a:rPr lang="en-CA" dirty="0"/>
              <a:t>: For replacements not covered by Appendix B, the IESO can perform a “blanket” SIA for all future qualifying changes. This approach saves time and costs while providing more certainty for future changes.</a:t>
            </a:r>
            <a:endParaRPr lang="en-CA" b="1" dirty="0"/>
          </a:p>
          <a:p>
            <a:pPr lvl="1"/>
            <a:r>
              <a:rPr lang="en-CA" b="1" dirty="0"/>
              <a:t>Spare Equipment and Maintenance: </a:t>
            </a:r>
            <a:r>
              <a:rPr lang="en-CA" dirty="0"/>
              <a:t>if the characteristics of the spare or replacement equipment are known, it can be included in the initial SIA for a new facility. This allows the market participant to proceed with the change when needed, though market registration and performance validation are still required. </a:t>
            </a:r>
          </a:p>
        </p:txBody>
      </p:sp>
      <p:sp>
        <p:nvSpPr>
          <p:cNvPr id="4" name="Slide Number Placeholder 3">
            <a:extLst>
              <a:ext uri="{FF2B5EF4-FFF2-40B4-BE49-F238E27FC236}">
                <a16:creationId xmlns:a16="http://schemas.microsoft.com/office/drawing/2014/main" id="{ADB99E18-C090-CB4C-AE3B-F92EF4AA1E66}"/>
              </a:ext>
            </a:extLst>
          </p:cNvPr>
          <p:cNvSpPr>
            <a:spLocks noGrp="1"/>
          </p:cNvSpPr>
          <p:nvPr>
            <p:ph type="sldNum" sz="quarter" idx="10"/>
          </p:nvPr>
        </p:nvSpPr>
        <p:spPr/>
        <p:txBody>
          <a:bodyPr/>
          <a:lstStyle/>
          <a:p>
            <a:fld id="{9B442C30-933E-0741-AC11-FF2C510DF436}" type="slidenum">
              <a:rPr lang="en-CA" smtClean="0"/>
              <a:t>6</a:t>
            </a:fld>
            <a:endParaRPr lang="en-CA"/>
          </a:p>
        </p:txBody>
      </p:sp>
    </p:spTree>
    <p:extLst>
      <p:ext uri="{BB962C8B-B14F-4D97-AF65-F5344CB8AC3E}">
        <p14:creationId xmlns:p14="http://schemas.microsoft.com/office/powerpoint/2010/main" val="1590617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D5DC-58CF-4C42-A5F9-9DACDE614AB8}"/>
              </a:ext>
            </a:extLst>
          </p:cNvPr>
          <p:cNvSpPr>
            <a:spLocks noGrp="1"/>
          </p:cNvSpPr>
          <p:nvPr>
            <p:ph type="title"/>
          </p:nvPr>
        </p:nvSpPr>
        <p:spPr/>
        <p:txBody>
          <a:bodyPr/>
          <a:lstStyle/>
          <a:p>
            <a:r>
              <a:rPr lang="en-CA" altLang="en-US" dirty="0"/>
              <a:t>Streamlining the Connection Process (cont’d)</a:t>
            </a:r>
            <a:endParaRPr lang="en-US" altLang="en-US" dirty="0"/>
          </a:p>
        </p:txBody>
      </p:sp>
      <p:sp>
        <p:nvSpPr>
          <p:cNvPr id="3" name="Content Placeholder 2">
            <a:extLst>
              <a:ext uri="{FF2B5EF4-FFF2-40B4-BE49-F238E27FC236}">
                <a16:creationId xmlns:a16="http://schemas.microsoft.com/office/drawing/2014/main" id="{D992AEB4-3CD1-0C46-A2E0-C9A73B24E920}"/>
              </a:ext>
            </a:extLst>
          </p:cNvPr>
          <p:cNvSpPr>
            <a:spLocks noGrp="1"/>
          </p:cNvSpPr>
          <p:nvPr>
            <p:ph idx="1"/>
          </p:nvPr>
        </p:nvSpPr>
        <p:spPr>
          <a:xfrm>
            <a:off x="457200" y="971549"/>
            <a:ext cx="8229600" cy="2350491"/>
          </a:xfrm>
        </p:spPr>
        <p:txBody>
          <a:bodyPr/>
          <a:lstStyle/>
          <a:p>
            <a:pPr lvl="1"/>
            <a:r>
              <a:rPr lang="en-CA" b="1"/>
              <a:t>Software/firmware updates: </a:t>
            </a:r>
            <a:r>
              <a:rPr lang="en-CA"/>
              <a:t>Qualified projects need only submit the test results to the IESO’s Performance Validation team without needing an SIA. Appendix C outlines which projects qualify and the steps that must be followed when updating the software/firmware of generation or electricity storage controls. </a:t>
            </a:r>
          </a:p>
          <a:p>
            <a:pPr lvl="1"/>
            <a:r>
              <a:rPr lang="en-CA" b="1"/>
              <a:t>Provision of operating reserve (OR): </a:t>
            </a:r>
            <a:r>
              <a:rPr lang="en-CA"/>
              <a:t>Exiting embedded</a:t>
            </a:r>
            <a:r>
              <a:rPr lang="en-CA" baseline="30000"/>
              <a:t>#</a:t>
            </a:r>
            <a:r>
              <a:rPr lang="en-CA"/>
              <a:t> generation or electricity storage facilities that intend to provide OR can now initiate the facility registration process without needing an SIA, though distributor’s approval is still required.</a:t>
            </a:r>
          </a:p>
          <a:p>
            <a:pPr marL="0" indent="0">
              <a:buNone/>
            </a:pPr>
            <a:endParaRPr lang="en-CA"/>
          </a:p>
          <a:p>
            <a:pPr marL="182880" lvl="1" indent="0">
              <a:buNone/>
            </a:pPr>
            <a:endParaRPr lang="en-CA" dirty="0"/>
          </a:p>
        </p:txBody>
      </p:sp>
      <p:sp>
        <p:nvSpPr>
          <p:cNvPr id="4" name="Slide Number Placeholder 3">
            <a:extLst>
              <a:ext uri="{FF2B5EF4-FFF2-40B4-BE49-F238E27FC236}">
                <a16:creationId xmlns:a16="http://schemas.microsoft.com/office/drawing/2014/main" id="{ADB99E18-C090-CB4C-AE3B-F92EF4AA1E66}"/>
              </a:ext>
            </a:extLst>
          </p:cNvPr>
          <p:cNvSpPr>
            <a:spLocks noGrp="1"/>
          </p:cNvSpPr>
          <p:nvPr>
            <p:ph type="sldNum" sz="quarter" idx="10"/>
          </p:nvPr>
        </p:nvSpPr>
        <p:spPr/>
        <p:txBody>
          <a:bodyPr/>
          <a:lstStyle/>
          <a:p>
            <a:fld id="{9B442C30-933E-0741-AC11-FF2C510DF436}" type="slidenum">
              <a:rPr lang="en-CA" smtClean="0"/>
              <a:t>7</a:t>
            </a:fld>
            <a:endParaRPr lang="en-CA"/>
          </a:p>
        </p:txBody>
      </p:sp>
      <p:sp>
        <p:nvSpPr>
          <p:cNvPr id="5" name="TextBox 4">
            <a:extLst>
              <a:ext uri="{FF2B5EF4-FFF2-40B4-BE49-F238E27FC236}">
                <a16:creationId xmlns:a16="http://schemas.microsoft.com/office/drawing/2014/main" id="{14C15A9E-8032-2810-F75C-5B3D61DEA10F}"/>
              </a:ext>
            </a:extLst>
          </p:cNvPr>
          <p:cNvSpPr txBox="1"/>
          <p:nvPr/>
        </p:nvSpPr>
        <p:spPr>
          <a:xfrm>
            <a:off x="822121" y="4015993"/>
            <a:ext cx="7717872" cy="761747"/>
          </a:xfrm>
          <a:prstGeom prst="rect">
            <a:avLst/>
          </a:prstGeom>
          <a:noFill/>
        </p:spPr>
        <p:txBody>
          <a:bodyPr wrap="square" rtlCol="0">
            <a:spAutoFit/>
          </a:bodyPr>
          <a:lstStyle/>
          <a:p>
            <a:r>
              <a:rPr lang="en-CA" sz="1000"/>
              <a:t># “Embedded” refers to facilities connected within a distributor’s distribution system, and for the purpose of this change, also include facilities of less than or equal to 10 MW that were not subject to SIA for their original connection. Generation and electricity storage facilities that are directly connected to the IESO-controlled grid (transmission system) are usually assessed and approved for both energy and ancillary services. </a:t>
            </a:r>
          </a:p>
          <a:p>
            <a:endParaRPr lang="en-CA" dirty="0"/>
          </a:p>
        </p:txBody>
      </p:sp>
    </p:spTree>
    <p:extLst>
      <p:ext uri="{BB962C8B-B14F-4D97-AF65-F5344CB8AC3E}">
        <p14:creationId xmlns:p14="http://schemas.microsoft.com/office/powerpoint/2010/main" val="4112989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D5DC-58CF-4C42-A5F9-9DACDE614AB8}"/>
              </a:ext>
            </a:extLst>
          </p:cNvPr>
          <p:cNvSpPr>
            <a:spLocks noGrp="1"/>
          </p:cNvSpPr>
          <p:nvPr>
            <p:ph type="title"/>
          </p:nvPr>
        </p:nvSpPr>
        <p:spPr/>
        <p:txBody>
          <a:bodyPr/>
          <a:lstStyle/>
          <a:p>
            <a:r>
              <a:rPr lang="en-CA" altLang="en-US" dirty="0"/>
              <a:t>Clarifications (</a:t>
            </a:r>
            <a:r>
              <a:rPr lang="en-CA" dirty="0"/>
              <a:t>Key changes):</a:t>
            </a:r>
            <a:endParaRPr lang="en-US" altLang="en-US" dirty="0"/>
          </a:p>
        </p:txBody>
      </p:sp>
      <p:sp>
        <p:nvSpPr>
          <p:cNvPr id="3" name="Content Placeholder 2">
            <a:extLst>
              <a:ext uri="{FF2B5EF4-FFF2-40B4-BE49-F238E27FC236}">
                <a16:creationId xmlns:a16="http://schemas.microsoft.com/office/drawing/2014/main" id="{D992AEB4-3CD1-0C46-A2E0-C9A73B24E920}"/>
              </a:ext>
            </a:extLst>
          </p:cNvPr>
          <p:cNvSpPr>
            <a:spLocks noGrp="1"/>
          </p:cNvSpPr>
          <p:nvPr>
            <p:ph idx="1"/>
          </p:nvPr>
        </p:nvSpPr>
        <p:spPr>
          <a:xfrm>
            <a:off x="457200" y="914400"/>
            <a:ext cx="8229600" cy="3566916"/>
          </a:xfrm>
        </p:spPr>
        <p:txBody>
          <a:bodyPr/>
          <a:lstStyle/>
          <a:p>
            <a:pPr lvl="1"/>
            <a:r>
              <a:rPr lang="en-CA" b="1" dirty="0"/>
              <a:t>New section 7.3: The Connection Applicant: </a:t>
            </a:r>
            <a:r>
              <a:rPr lang="en-CA" dirty="0"/>
              <a:t>Provides guidance for connection applicants on who must file the CAA application with the IESO based on different connection scenarios </a:t>
            </a:r>
          </a:p>
          <a:p>
            <a:pPr lvl="1"/>
            <a:r>
              <a:rPr lang="en-CA" b="1" dirty="0"/>
              <a:t>Market Rules References</a:t>
            </a:r>
            <a:r>
              <a:rPr lang="en-CA" dirty="0"/>
              <a:t>: Each section now includes references to relevant market rules (by section number) and has meaningful bold titles, making it easier to identify specific provisions.</a:t>
            </a:r>
          </a:p>
          <a:p>
            <a:pPr lvl="1"/>
            <a:r>
              <a:rPr lang="en-CA" b="1" dirty="0"/>
              <a:t>Reorder of Sections: </a:t>
            </a:r>
            <a:r>
              <a:rPr lang="en-CA" dirty="0"/>
              <a:t>Section 7: Technical Feasibility Studies is now section 9.</a:t>
            </a:r>
          </a:p>
          <a:p>
            <a:pPr lvl="1"/>
            <a:endParaRPr lang="en-CA" dirty="0"/>
          </a:p>
          <a:p>
            <a:pPr lvl="1"/>
            <a:endParaRPr lang="en-CA" dirty="0"/>
          </a:p>
        </p:txBody>
      </p:sp>
      <p:sp>
        <p:nvSpPr>
          <p:cNvPr id="4" name="Slide Number Placeholder 3">
            <a:extLst>
              <a:ext uri="{FF2B5EF4-FFF2-40B4-BE49-F238E27FC236}">
                <a16:creationId xmlns:a16="http://schemas.microsoft.com/office/drawing/2014/main" id="{ADB99E18-C090-CB4C-AE3B-F92EF4AA1E66}"/>
              </a:ext>
            </a:extLst>
          </p:cNvPr>
          <p:cNvSpPr>
            <a:spLocks noGrp="1"/>
          </p:cNvSpPr>
          <p:nvPr>
            <p:ph type="sldNum" sz="quarter" idx="10"/>
          </p:nvPr>
        </p:nvSpPr>
        <p:spPr/>
        <p:txBody>
          <a:bodyPr/>
          <a:lstStyle/>
          <a:p>
            <a:fld id="{9B442C30-933E-0741-AC11-FF2C510DF436}" type="slidenum">
              <a:rPr lang="en-CA" smtClean="0"/>
              <a:t>8</a:t>
            </a:fld>
            <a:endParaRPr lang="en-CA"/>
          </a:p>
        </p:txBody>
      </p:sp>
    </p:spTree>
    <p:extLst>
      <p:ext uri="{BB962C8B-B14F-4D97-AF65-F5344CB8AC3E}">
        <p14:creationId xmlns:p14="http://schemas.microsoft.com/office/powerpoint/2010/main" val="1027181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FB18-B4AE-F044-8935-035EEB702392}"/>
              </a:ext>
            </a:extLst>
          </p:cNvPr>
          <p:cNvSpPr>
            <a:spLocks noGrp="1"/>
          </p:cNvSpPr>
          <p:nvPr>
            <p:ph type="ctrTitle"/>
          </p:nvPr>
        </p:nvSpPr>
        <p:spPr/>
        <p:txBody>
          <a:bodyPr/>
          <a:lstStyle/>
          <a:p>
            <a:r>
              <a:rPr lang="en-CA" dirty="0"/>
              <a:t>II. Updated CAA Application Form</a:t>
            </a:r>
          </a:p>
        </p:txBody>
      </p:sp>
    </p:spTree>
    <p:extLst>
      <p:ext uri="{BB962C8B-B14F-4D97-AF65-F5344CB8AC3E}">
        <p14:creationId xmlns:p14="http://schemas.microsoft.com/office/powerpoint/2010/main" val="1300581961"/>
      </p:ext>
    </p:extLst>
  </p:cSld>
  <p:clrMapOvr>
    <a:masterClrMapping/>
  </p:clrMapOvr>
</p:sld>
</file>

<file path=ppt/theme/theme1.xml><?xml version="1.0" encoding="utf-8"?>
<a:theme xmlns:a="http://schemas.openxmlformats.org/drawingml/2006/main" name="IESO_Theme Aug 4 2020">
  <a:themeElements>
    <a:clrScheme name="IESO Colour Theme + May19">
      <a:dk1>
        <a:srgbClr val="000000"/>
      </a:dk1>
      <a:lt1>
        <a:srgbClr val="FFFFFF"/>
      </a:lt1>
      <a:dk2>
        <a:srgbClr val="003366"/>
      </a:dk2>
      <a:lt2>
        <a:srgbClr val="8CD2F3"/>
      </a:lt2>
      <a:accent1>
        <a:srgbClr val="FFCC33"/>
      </a:accent1>
      <a:accent2>
        <a:srgbClr val="200B70"/>
      </a:accent2>
      <a:accent3>
        <a:srgbClr val="49A941"/>
      </a:accent3>
      <a:accent4>
        <a:srgbClr val="006B71"/>
      </a:accent4>
      <a:accent5>
        <a:srgbClr val="ACE8B6"/>
      </a:accent5>
      <a:accent6>
        <a:srgbClr val="691F75"/>
      </a:accent6>
      <a:hlink>
        <a:srgbClr val="003366"/>
      </a:hlink>
      <a:folHlink>
        <a:srgbClr val="2C3C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SO-PowerPoint-Template.pptx" id="{07485CD7-B8F5-481E-B288-84D667FBD320}" vid="{C2D7D9D6-E975-4BC1-AC4E-CB673EBFB35D}"/>
    </a:ext>
  </a:extLst>
</a:theme>
</file>

<file path=ppt/theme/theme2.xml><?xml version="1.0" encoding="utf-8"?>
<a:theme xmlns:a="http://schemas.openxmlformats.org/drawingml/2006/main" name="Custom Design">
  <a:themeElements>
    <a:clrScheme name="IESO Theme Colour Hyperlink Wht">
      <a:dk1>
        <a:srgbClr val="000000"/>
      </a:dk1>
      <a:lt1>
        <a:srgbClr val="FFFFFF"/>
      </a:lt1>
      <a:dk2>
        <a:srgbClr val="003366"/>
      </a:dk2>
      <a:lt2>
        <a:srgbClr val="8CD2F3"/>
      </a:lt2>
      <a:accent1>
        <a:srgbClr val="FFCC33"/>
      </a:accent1>
      <a:accent2>
        <a:srgbClr val="200B70"/>
      </a:accent2>
      <a:accent3>
        <a:srgbClr val="49A941"/>
      </a:accent3>
      <a:accent4>
        <a:srgbClr val="006B71"/>
      </a:accent4>
      <a:accent5>
        <a:srgbClr val="ACE8B6"/>
      </a:accent5>
      <a:accent6>
        <a:srgbClr val="691F75"/>
      </a:accent6>
      <a:hlink>
        <a:srgbClr val="FFFFFF"/>
      </a:hlink>
      <a:folHlink>
        <a:srgbClr val="006B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SO-PowerPoint-Template.pptx" id="{07485CD7-B8F5-481E-B288-84D667FBD320}" vid="{84AFE3F9-B2A9-4350-88FC-C31461DBBE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03573FDEF052499150996AE066B742" ma:contentTypeVersion="15" ma:contentTypeDescription="Create a new document." ma:contentTypeScope="" ma:versionID="76e8d99b25488076a6104617949c5d3c">
  <xsd:schema xmlns:xsd="http://www.w3.org/2001/XMLSchema" xmlns:xs="http://www.w3.org/2001/XMLSchema" xmlns:p="http://schemas.microsoft.com/office/2006/metadata/properties" xmlns:ns3="d9ed8192-4650-4f2a-965a-513d61f091b8" xmlns:ns4="fc052424-af84-4c6a-a0b9-bc9cec1eb6d0" targetNamespace="http://schemas.microsoft.com/office/2006/metadata/properties" ma:root="true" ma:fieldsID="1c777a21f01300160c80df26d05f927e" ns3:_="" ns4:_="">
    <xsd:import namespace="d9ed8192-4650-4f2a-965a-513d61f091b8"/>
    <xsd:import namespace="fc052424-af84-4c6a-a0b9-bc9cec1eb6d0"/>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ObjectDetectorVersions"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d8192-4650-4f2a-965a-513d61f091b8"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052424-af84-4c6a-a0b9-bc9cec1eb6d0"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9ed8192-4650-4f2a-965a-513d61f091b8" xsi:nil="true"/>
  </documentManagement>
</p:properties>
</file>

<file path=customXml/itemProps1.xml><?xml version="1.0" encoding="utf-8"?>
<ds:datastoreItem xmlns:ds="http://schemas.openxmlformats.org/officeDocument/2006/customXml" ds:itemID="{7EAFF3B6-66E0-4936-B05F-F6A5E493569C}">
  <ds:schemaRefs>
    <ds:schemaRef ds:uri="http://schemas.microsoft.com/sharepoint/v3/contenttype/forms"/>
  </ds:schemaRefs>
</ds:datastoreItem>
</file>

<file path=customXml/itemProps2.xml><?xml version="1.0" encoding="utf-8"?>
<ds:datastoreItem xmlns:ds="http://schemas.openxmlformats.org/officeDocument/2006/customXml" ds:itemID="{C872665A-6029-4212-9A7B-5EC286E68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ed8192-4650-4f2a-965a-513d61f091b8"/>
    <ds:schemaRef ds:uri="fc052424-af84-4c6a-a0b9-bc9cec1eb6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EF6D9C-DA7D-41EC-BCFE-5C7CAC6BF2A3}">
  <ds:schemaRefs>
    <ds:schemaRef ds:uri="http://schemas.microsoft.com/office/2006/documentManagement/types"/>
    <ds:schemaRef ds:uri="http://www.w3.org/XML/1998/namespace"/>
    <ds:schemaRef ds:uri="fc052424-af84-4c6a-a0b9-bc9cec1eb6d0"/>
    <ds:schemaRef ds:uri="http://schemas.microsoft.com/office/infopath/2007/PartnerControls"/>
    <ds:schemaRef ds:uri="http://schemas.openxmlformats.org/package/2006/metadata/core-properties"/>
    <ds:schemaRef ds:uri="http://purl.org/dc/terms/"/>
    <ds:schemaRef ds:uri="http://schemas.microsoft.com/office/2006/metadata/properties"/>
    <ds:schemaRef ds:uri="d9ed8192-4650-4f2a-965a-513d61f091b8"/>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IESO-PowerPoint-Template</Template>
  <TotalTime>12964</TotalTime>
  <Words>944</Words>
  <Application>Microsoft Office PowerPoint</Application>
  <PresentationFormat>On-screen Show (16:9)</PresentationFormat>
  <Paragraphs>90</Paragraphs>
  <Slides>18</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Tahoma</vt:lpstr>
      <vt:lpstr>IESO_Theme Aug 4 2020</vt:lpstr>
      <vt:lpstr>Custom Design</vt:lpstr>
      <vt:lpstr>Proposed Updates to Market Manual 1.4: Connection Assessment and Approval (CAA) and the CAA Application Form</vt:lpstr>
      <vt:lpstr>Key takeaways:</vt:lpstr>
      <vt:lpstr>Background</vt:lpstr>
      <vt:lpstr>Purpose of the presentation</vt:lpstr>
      <vt:lpstr>I. Updates to Market Manual 1.4</vt:lpstr>
      <vt:lpstr>Streamlining the Connection Process</vt:lpstr>
      <vt:lpstr>Streamlining the Connection Process (cont’d)</vt:lpstr>
      <vt:lpstr>Clarifications (Key changes):</vt:lpstr>
      <vt:lpstr>II. Updated CAA Application Form</vt:lpstr>
      <vt:lpstr>Streamlined CAA Application Form</vt:lpstr>
      <vt:lpstr>Consolidated CAA Application Form</vt:lpstr>
      <vt:lpstr>Selection of Components</vt:lpstr>
      <vt:lpstr>Data Sheets for Dynamic Models</vt:lpstr>
      <vt:lpstr>Project Description and Point of Connection</vt:lpstr>
      <vt:lpstr>Validation and Finalization</vt:lpstr>
      <vt:lpstr>Updated CAA Application Form Demo</vt:lpstr>
      <vt:lpstr>Additional Support</vt:lpstr>
      <vt:lpstr>Thank You</vt:lpstr>
    </vt:vector>
  </TitlesOfParts>
  <Manager/>
  <Company>IESO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IESO PowerPoint Template Title Slide is set in Tahoma 26pt Sample Title Slide with Aerial View of Hamilton</dc:title>
  <dc:subject/>
  <dc:creator>Chantelle Valerio</dc:creator>
  <cp:keywords/>
  <dc:description/>
  <cp:lastModifiedBy>Maia Chase</cp:lastModifiedBy>
  <cp:revision>266</cp:revision>
  <dcterms:created xsi:type="dcterms:W3CDTF">2021-03-16T14:49:44Z</dcterms:created>
  <dcterms:modified xsi:type="dcterms:W3CDTF">2024-10-18T14:27:26Z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0x010100DE03573FDEF052499150996AE066B742</vt:lpwstr>
  </property>
</Properties>
</file>